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5143500" cx="9144000"/>
  <p:notesSz cx="6858000" cy="9144000"/>
  <p:embeddedFontLst>
    <p:embeddedFont>
      <p:font typeface="Economica"/>
      <p:regular r:id="rId51"/>
      <p:bold r:id="rId52"/>
      <p:italic r:id="rId53"/>
      <p:boldItalic r:id="rId54"/>
    </p:embeddedFont>
    <p:embeddedFont>
      <p:font typeface="Open Sans"/>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59" roundtripDataSignature="AMtx7mjH2CoWjoJmB2AesHyGDGdoZVeB+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Economica-regular.fntdata"/><Relationship Id="rId50" Type="http://schemas.openxmlformats.org/officeDocument/2006/relationships/slide" Target="slides/slide45.xml"/><Relationship Id="rId53" Type="http://schemas.openxmlformats.org/officeDocument/2006/relationships/font" Target="fonts/Economica-italic.fntdata"/><Relationship Id="rId52" Type="http://schemas.openxmlformats.org/officeDocument/2006/relationships/font" Target="fonts/Economica-bold.fntdata"/><Relationship Id="rId11" Type="http://schemas.openxmlformats.org/officeDocument/2006/relationships/slide" Target="slides/slide6.xml"/><Relationship Id="rId55" Type="http://schemas.openxmlformats.org/officeDocument/2006/relationships/font" Target="fonts/OpenSans-regular.fntdata"/><Relationship Id="rId10" Type="http://schemas.openxmlformats.org/officeDocument/2006/relationships/slide" Target="slides/slide5.xml"/><Relationship Id="rId54" Type="http://schemas.openxmlformats.org/officeDocument/2006/relationships/font" Target="fonts/Economica-boldItalic.fntdata"/><Relationship Id="rId13" Type="http://schemas.openxmlformats.org/officeDocument/2006/relationships/slide" Target="slides/slide8.xml"/><Relationship Id="rId57" Type="http://schemas.openxmlformats.org/officeDocument/2006/relationships/font" Target="fonts/OpenSans-italic.fntdata"/><Relationship Id="rId12" Type="http://schemas.openxmlformats.org/officeDocument/2006/relationships/slide" Target="slides/slide7.xml"/><Relationship Id="rId56" Type="http://schemas.openxmlformats.org/officeDocument/2006/relationships/font" Target="fonts/OpenSans-bold.fntdata"/><Relationship Id="rId15" Type="http://schemas.openxmlformats.org/officeDocument/2006/relationships/slide" Target="slides/slide10.xml"/><Relationship Id="rId59" Type="http://customschemas.google.com/relationships/presentationmetadata" Target="metadata"/><Relationship Id="rId14" Type="http://schemas.openxmlformats.org/officeDocument/2006/relationships/slide" Target="slides/slide9.xml"/><Relationship Id="rId58" Type="http://schemas.openxmlformats.org/officeDocument/2006/relationships/font" Target="fonts/OpenSans-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3dd07ee7e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3dd07ee7e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3dd07ee7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3dd07ee7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3dd07ee7e1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g13dd07ee7e1_1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3dd07ee7e1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g13dd07ee7e1_1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3dd07ee7e1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g13dd07ee7e1_1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3dd07ee7e1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13dd07ee7e1_1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3dd07ee7e1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3dd07ee7e1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3dd07ee7e1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3dd07ee7e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3df730b865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3df730b865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3df730b865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3df730b865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3df730b865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3df730b865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3dd07ee7e1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3dd07ee7e1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3dd07ee7e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3dd07ee7e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3dd07ee7e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3dd07ee7e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49"/>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49"/>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49"/>
          <p:cNvSpPr txBox="1"/>
          <p:nvPr>
            <p:ph type="ctrTitle"/>
          </p:nvPr>
        </p:nvSpPr>
        <p:spPr>
          <a:xfrm>
            <a:off x="3044700" y="1444255"/>
            <a:ext cx="3054600" cy="15372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p:txBody>
      </p:sp>
      <p:sp>
        <p:nvSpPr>
          <p:cNvPr id="13" name="Google Shape;13;p49"/>
          <p:cNvSpPr txBox="1"/>
          <p:nvPr>
            <p:ph idx="1" type="subTitle"/>
          </p:nvPr>
        </p:nvSpPr>
        <p:spPr>
          <a:xfrm>
            <a:off x="3044700" y="3116580"/>
            <a:ext cx="3054600" cy="7014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5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58"/>
          <p:cNvSpPr txBox="1"/>
          <p:nvPr>
            <p:ph hasCustomPrompt="1" type="title"/>
          </p:nvPr>
        </p:nvSpPr>
        <p:spPr>
          <a:xfrm>
            <a:off x="311700" y="957125"/>
            <a:ext cx="8520600" cy="2128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2"/>
              </a:buClr>
              <a:buSzPts val="16000"/>
              <a:buNone/>
              <a:defRPr sz="16000">
                <a:solidFill>
                  <a:schemeClr val="lt2"/>
                </a:solidFill>
              </a:defRPr>
            </a:lvl1pPr>
            <a:lvl2pPr lvl="1" algn="ctr">
              <a:lnSpc>
                <a:spcPct val="100000"/>
              </a:lnSpc>
              <a:spcBef>
                <a:spcPts val="0"/>
              </a:spcBef>
              <a:spcAft>
                <a:spcPts val="0"/>
              </a:spcAft>
              <a:buClr>
                <a:schemeClr val="lt2"/>
              </a:buClr>
              <a:buSzPts val="16000"/>
              <a:buNone/>
              <a:defRPr sz="16000">
                <a:solidFill>
                  <a:schemeClr val="lt2"/>
                </a:solidFill>
              </a:defRPr>
            </a:lvl2pPr>
            <a:lvl3pPr lvl="2" algn="ctr">
              <a:lnSpc>
                <a:spcPct val="100000"/>
              </a:lnSpc>
              <a:spcBef>
                <a:spcPts val="0"/>
              </a:spcBef>
              <a:spcAft>
                <a:spcPts val="0"/>
              </a:spcAft>
              <a:buClr>
                <a:schemeClr val="lt2"/>
              </a:buClr>
              <a:buSzPts val="16000"/>
              <a:buNone/>
              <a:defRPr sz="16000">
                <a:solidFill>
                  <a:schemeClr val="lt2"/>
                </a:solidFill>
              </a:defRPr>
            </a:lvl3pPr>
            <a:lvl4pPr lvl="3" algn="ctr">
              <a:lnSpc>
                <a:spcPct val="100000"/>
              </a:lnSpc>
              <a:spcBef>
                <a:spcPts val="0"/>
              </a:spcBef>
              <a:spcAft>
                <a:spcPts val="0"/>
              </a:spcAft>
              <a:buClr>
                <a:schemeClr val="lt2"/>
              </a:buClr>
              <a:buSzPts val="16000"/>
              <a:buNone/>
              <a:defRPr sz="16000">
                <a:solidFill>
                  <a:schemeClr val="lt2"/>
                </a:solidFill>
              </a:defRPr>
            </a:lvl4pPr>
            <a:lvl5pPr lvl="4" algn="ctr">
              <a:lnSpc>
                <a:spcPct val="100000"/>
              </a:lnSpc>
              <a:spcBef>
                <a:spcPts val="0"/>
              </a:spcBef>
              <a:spcAft>
                <a:spcPts val="0"/>
              </a:spcAft>
              <a:buClr>
                <a:schemeClr val="lt2"/>
              </a:buClr>
              <a:buSzPts val="16000"/>
              <a:buNone/>
              <a:defRPr sz="16000">
                <a:solidFill>
                  <a:schemeClr val="lt2"/>
                </a:solidFill>
              </a:defRPr>
            </a:lvl5pPr>
            <a:lvl6pPr lvl="5" algn="ctr">
              <a:lnSpc>
                <a:spcPct val="100000"/>
              </a:lnSpc>
              <a:spcBef>
                <a:spcPts val="0"/>
              </a:spcBef>
              <a:spcAft>
                <a:spcPts val="0"/>
              </a:spcAft>
              <a:buClr>
                <a:schemeClr val="lt2"/>
              </a:buClr>
              <a:buSzPts val="16000"/>
              <a:buNone/>
              <a:defRPr sz="16000">
                <a:solidFill>
                  <a:schemeClr val="lt2"/>
                </a:solidFill>
              </a:defRPr>
            </a:lvl6pPr>
            <a:lvl7pPr lvl="6" algn="ctr">
              <a:lnSpc>
                <a:spcPct val="100000"/>
              </a:lnSpc>
              <a:spcBef>
                <a:spcPts val="0"/>
              </a:spcBef>
              <a:spcAft>
                <a:spcPts val="0"/>
              </a:spcAft>
              <a:buClr>
                <a:schemeClr val="lt2"/>
              </a:buClr>
              <a:buSzPts val="16000"/>
              <a:buNone/>
              <a:defRPr sz="16000">
                <a:solidFill>
                  <a:schemeClr val="lt2"/>
                </a:solidFill>
              </a:defRPr>
            </a:lvl7pPr>
            <a:lvl8pPr lvl="7" algn="ctr">
              <a:lnSpc>
                <a:spcPct val="100000"/>
              </a:lnSpc>
              <a:spcBef>
                <a:spcPts val="0"/>
              </a:spcBef>
              <a:spcAft>
                <a:spcPts val="0"/>
              </a:spcAft>
              <a:buClr>
                <a:schemeClr val="lt2"/>
              </a:buClr>
              <a:buSzPts val="16000"/>
              <a:buNone/>
              <a:defRPr sz="16000">
                <a:solidFill>
                  <a:schemeClr val="lt2"/>
                </a:solidFill>
              </a:defRPr>
            </a:lvl8pPr>
            <a:lvl9pPr lvl="8" algn="ctr">
              <a:lnSpc>
                <a:spcPct val="100000"/>
              </a:lnSpc>
              <a:spcBef>
                <a:spcPts val="0"/>
              </a:spcBef>
              <a:spcAft>
                <a:spcPts val="0"/>
              </a:spcAft>
              <a:buClr>
                <a:schemeClr val="lt2"/>
              </a:buClr>
              <a:buSzPts val="16000"/>
              <a:buNone/>
              <a:defRPr sz="16000">
                <a:solidFill>
                  <a:schemeClr val="lt2"/>
                </a:solidFill>
              </a:defRPr>
            </a:lvl9pPr>
          </a:lstStyle>
          <a:p>
            <a:r>
              <a:t>xx%</a:t>
            </a:r>
          </a:p>
        </p:txBody>
      </p:sp>
      <p:sp>
        <p:nvSpPr>
          <p:cNvPr id="54" name="Google Shape;54;p58"/>
          <p:cNvSpPr txBox="1"/>
          <p:nvPr>
            <p:ph idx="1" type="body"/>
          </p:nvPr>
        </p:nvSpPr>
        <p:spPr>
          <a:xfrm>
            <a:off x="311700" y="3162000"/>
            <a:ext cx="8520600" cy="10716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5" name="Google Shape;55;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50"/>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50"/>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18" name="Google Shape;18;p50"/>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9" name="Google Shape;19;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0" name="Shape 20"/>
        <p:cNvGrpSpPr/>
        <p:nvPr/>
      </p:nvGrpSpPr>
      <p:grpSpPr>
        <a:xfrm>
          <a:off x="0" y="0"/>
          <a:ext cx="0" cy="0"/>
          <a:chOff x="0" y="0"/>
          <a:chExt cx="0" cy="0"/>
        </a:xfrm>
      </p:grpSpPr>
      <p:sp>
        <p:nvSpPr>
          <p:cNvPr id="21" name="Google Shape;21;p5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51"/>
          <p:cNvSpPr txBox="1"/>
          <p:nvPr>
            <p:ph type="title"/>
          </p:nvPr>
        </p:nvSpPr>
        <p:spPr>
          <a:xfrm>
            <a:off x="490250" y="450150"/>
            <a:ext cx="5878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3" name="Google Shape;23;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sp>
        <p:nvSpPr>
          <p:cNvPr id="25" name="Google Shape;25;p52"/>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26" name="Google Shape;26;p52"/>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27" name="Google Shape;27;p52"/>
          <p:cNvSpPr txBox="1"/>
          <p:nvPr>
            <p:ph type="title"/>
          </p:nvPr>
        </p:nvSpPr>
        <p:spPr>
          <a:xfrm>
            <a:off x="773700" y="1806450"/>
            <a:ext cx="7596600" cy="15306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p:txBody>
      </p:sp>
      <p:sp>
        <p:nvSpPr>
          <p:cNvPr id="28" name="Google Shape;28;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53"/>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1" name="Google Shape;31;p53"/>
          <p:cNvSpPr txBox="1"/>
          <p:nvPr>
            <p:ph idx="1" type="body"/>
          </p:nvPr>
        </p:nvSpPr>
        <p:spPr>
          <a:xfrm>
            <a:off x="311700" y="1225225"/>
            <a:ext cx="3999900" cy="3354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2" name="Google Shape;32;p53"/>
          <p:cNvSpPr txBox="1"/>
          <p:nvPr>
            <p:ph idx="2" type="body"/>
          </p:nvPr>
        </p:nvSpPr>
        <p:spPr>
          <a:xfrm>
            <a:off x="4832400" y="1225225"/>
            <a:ext cx="3999900" cy="3354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54"/>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6" name="Google Shape;36;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sp>
        <p:nvSpPr>
          <p:cNvPr id="38" name="Google Shape;38;p5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9" name="Google Shape;39;p55"/>
          <p:cNvSpPr txBox="1"/>
          <p:nvPr>
            <p:ph idx="1" type="body"/>
          </p:nvPr>
        </p:nvSpPr>
        <p:spPr>
          <a:xfrm>
            <a:off x="311700" y="1399400"/>
            <a:ext cx="2808000" cy="27849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0" name="Google Shape;40;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56"/>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3" name="Google Shape;43;p56"/>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56"/>
          <p:cNvSpPr txBox="1"/>
          <p:nvPr>
            <p:ph type="title"/>
          </p:nvPr>
        </p:nvSpPr>
        <p:spPr>
          <a:xfrm>
            <a:off x="265500" y="929275"/>
            <a:ext cx="4045200" cy="17862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2"/>
              </a:buClr>
              <a:buSzPts val="4200"/>
              <a:buNone/>
              <a:defRPr>
                <a:solidFill>
                  <a:schemeClr val="lt2"/>
                </a:solidFill>
              </a:defRPr>
            </a:lvl1pPr>
            <a:lvl2pPr lvl="1" algn="ctr">
              <a:lnSpc>
                <a:spcPct val="100000"/>
              </a:lnSpc>
              <a:spcBef>
                <a:spcPts val="0"/>
              </a:spcBef>
              <a:spcAft>
                <a:spcPts val="0"/>
              </a:spcAft>
              <a:buClr>
                <a:schemeClr val="lt2"/>
              </a:buClr>
              <a:buSzPts val="4200"/>
              <a:buNone/>
              <a:defRPr>
                <a:solidFill>
                  <a:schemeClr val="lt2"/>
                </a:solidFill>
              </a:defRPr>
            </a:lvl2pPr>
            <a:lvl3pPr lvl="2" algn="ctr">
              <a:lnSpc>
                <a:spcPct val="100000"/>
              </a:lnSpc>
              <a:spcBef>
                <a:spcPts val="0"/>
              </a:spcBef>
              <a:spcAft>
                <a:spcPts val="0"/>
              </a:spcAft>
              <a:buClr>
                <a:schemeClr val="lt2"/>
              </a:buClr>
              <a:buSzPts val="4200"/>
              <a:buNone/>
              <a:defRPr>
                <a:solidFill>
                  <a:schemeClr val="lt2"/>
                </a:solidFill>
              </a:defRPr>
            </a:lvl3pPr>
            <a:lvl4pPr lvl="3" algn="ctr">
              <a:lnSpc>
                <a:spcPct val="100000"/>
              </a:lnSpc>
              <a:spcBef>
                <a:spcPts val="0"/>
              </a:spcBef>
              <a:spcAft>
                <a:spcPts val="0"/>
              </a:spcAft>
              <a:buClr>
                <a:schemeClr val="lt2"/>
              </a:buClr>
              <a:buSzPts val="4200"/>
              <a:buNone/>
              <a:defRPr>
                <a:solidFill>
                  <a:schemeClr val="lt2"/>
                </a:solidFill>
              </a:defRPr>
            </a:lvl4pPr>
            <a:lvl5pPr lvl="4" algn="ctr">
              <a:lnSpc>
                <a:spcPct val="100000"/>
              </a:lnSpc>
              <a:spcBef>
                <a:spcPts val="0"/>
              </a:spcBef>
              <a:spcAft>
                <a:spcPts val="0"/>
              </a:spcAft>
              <a:buClr>
                <a:schemeClr val="lt2"/>
              </a:buClr>
              <a:buSzPts val="4200"/>
              <a:buNone/>
              <a:defRPr>
                <a:solidFill>
                  <a:schemeClr val="lt2"/>
                </a:solidFill>
              </a:defRPr>
            </a:lvl5pPr>
            <a:lvl6pPr lvl="5" algn="ctr">
              <a:lnSpc>
                <a:spcPct val="100000"/>
              </a:lnSpc>
              <a:spcBef>
                <a:spcPts val="0"/>
              </a:spcBef>
              <a:spcAft>
                <a:spcPts val="0"/>
              </a:spcAft>
              <a:buClr>
                <a:schemeClr val="lt2"/>
              </a:buClr>
              <a:buSzPts val="4200"/>
              <a:buNone/>
              <a:defRPr>
                <a:solidFill>
                  <a:schemeClr val="lt2"/>
                </a:solidFill>
              </a:defRPr>
            </a:lvl6pPr>
            <a:lvl7pPr lvl="6" algn="ctr">
              <a:lnSpc>
                <a:spcPct val="100000"/>
              </a:lnSpc>
              <a:spcBef>
                <a:spcPts val="0"/>
              </a:spcBef>
              <a:spcAft>
                <a:spcPts val="0"/>
              </a:spcAft>
              <a:buClr>
                <a:schemeClr val="lt2"/>
              </a:buClr>
              <a:buSzPts val="4200"/>
              <a:buNone/>
              <a:defRPr>
                <a:solidFill>
                  <a:schemeClr val="lt2"/>
                </a:solidFill>
              </a:defRPr>
            </a:lvl7pPr>
            <a:lvl8pPr lvl="7" algn="ctr">
              <a:lnSpc>
                <a:spcPct val="100000"/>
              </a:lnSpc>
              <a:spcBef>
                <a:spcPts val="0"/>
              </a:spcBef>
              <a:spcAft>
                <a:spcPts val="0"/>
              </a:spcAft>
              <a:buClr>
                <a:schemeClr val="lt2"/>
              </a:buClr>
              <a:buSzPts val="4200"/>
              <a:buNone/>
              <a:defRPr>
                <a:solidFill>
                  <a:schemeClr val="lt2"/>
                </a:solidFill>
              </a:defRPr>
            </a:lvl8pPr>
            <a:lvl9pPr lvl="8" algn="ctr">
              <a:lnSpc>
                <a:spcPct val="100000"/>
              </a:lnSpc>
              <a:spcBef>
                <a:spcPts val="0"/>
              </a:spcBef>
              <a:spcAft>
                <a:spcPts val="0"/>
              </a:spcAft>
              <a:buClr>
                <a:schemeClr val="lt2"/>
              </a:buClr>
              <a:buSzPts val="4200"/>
              <a:buNone/>
              <a:defRPr>
                <a:solidFill>
                  <a:schemeClr val="lt2"/>
                </a:solidFill>
              </a:defRPr>
            </a:lvl9pPr>
          </a:lstStyle>
          <a:p/>
        </p:txBody>
      </p:sp>
      <p:sp>
        <p:nvSpPr>
          <p:cNvPr id="45" name="Google Shape;45;p56"/>
          <p:cNvSpPr txBox="1"/>
          <p:nvPr>
            <p:ph idx="1" type="subTitle"/>
          </p:nvPr>
        </p:nvSpPr>
        <p:spPr>
          <a:xfrm>
            <a:off x="265500" y="2769001"/>
            <a:ext cx="4045200" cy="1574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56"/>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7" name="Google Shape;47;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57"/>
          <p:cNvSpPr txBox="1"/>
          <p:nvPr>
            <p:ph idx="1" type="body"/>
          </p:nvPr>
        </p:nvSpPr>
        <p:spPr>
          <a:xfrm>
            <a:off x="319500" y="421892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48"/>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1pPr>
            <a:lvl2pPr lvl="1"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2pPr>
            <a:lvl3pPr lvl="2"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3pPr>
            <a:lvl4pPr lvl="3"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4pPr>
            <a:lvl5pPr lvl="4"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5pPr>
            <a:lvl6pPr lvl="5"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6pPr>
            <a:lvl7pPr lvl="6"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7pPr>
            <a:lvl8pPr lvl="7"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8pPr>
            <a:lvl9pPr lvl="8"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9pPr>
          </a:lstStyle>
          <a:p/>
        </p:txBody>
      </p:sp>
      <p:sp>
        <p:nvSpPr>
          <p:cNvPr id="7" name="Google Shape;7;p48"/>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1"/>
              </a:buClr>
              <a:buSzPts val="1800"/>
              <a:buFont typeface="Open Sans"/>
              <a:buChar char="●"/>
              <a:defRPr b="0" i="0" sz="1800" u="none" cap="none" strike="noStrike">
                <a:solidFill>
                  <a:schemeClr val="dk1"/>
                </a:solidFill>
                <a:latin typeface="Open Sans"/>
                <a:ea typeface="Open Sans"/>
                <a:cs typeface="Open Sans"/>
                <a:sym typeface="Open Sans"/>
              </a:defRPr>
            </a:lvl1pPr>
            <a:lvl2pPr indent="-317500" lvl="1" marL="9144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2pPr>
            <a:lvl3pPr indent="-317500" lvl="2" marL="13716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3pPr>
            <a:lvl4pPr indent="-317500" lvl="3" marL="18288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4pPr>
            <a:lvl5pPr indent="-317500" lvl="4" marL="22860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5pPr>
            <a:lvl6pPr indent="-317500" lvl="5" marL="27432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6pPr>
            <a:lvl7pPr indent="-317500" lvl="6" marL="32004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7pPr>
            <a:lvl8pPr indent="-317500" lvl="7" marL="36576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8pPr>
            <a:lvl9pPr indent="-317500" lvl="8" marL="41148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9pPr>
          </a:lstStyle>
          <a:p/>
        </p:txBody>
      </p:sp>
      <p:sp>
        <p:nvSpPr>
          <p:cNvPr id="8" name="Google Shape;8;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0.jpg"/><Relationship Id="rId4" Type="http://schemas.openxmlformats.org/officeDocument/2006/relationships/image" Target="../media/image2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1.jpg"/><Relationship Id="rId4" Type="http://schemas.openxmlformats.org/officeDocument/2006/relationships/image" Target="../media/image2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5.jpg"/><Relationship Id="rId4" Type="http://schemas.openxmlformats.org/officeDocument/2006/relationships/image" Target="../media/image27.jpg"/><Relationship Id="rId5" Type="http://schemas.openxmlformats.org/officeDocument/2006/relationships/image" Target="../media/image29.jpg"/><Relationship Id="rId6" Type="http://schemas.openxmlformats.org/officeDocument/2006/relationships/image" Target="../media/image28.jpg"/><Relationship Id="rId7" Type="http://schemas.openxmlformats.org/officeDocument/2006/relationships/image" Target="../media/image31.jpg"/><Relationship Id="rId8" Type="http://schemas.openxmlformats.org/officeDocument/2006/relationships/image" Target="../media/image3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9.jpg"/><Relationship Id="rId4" Type="http://schemas.openxmlformats.org/officeDocument/2006/relationships/image" Target="../media/image27.jpg"/><Relationship Id="rId5" Type="http://schemas.openxmlformats.org/officeDocument/2006/relationships/image" Target="../media/image28.jpg"/><Relationship Id="rId6" Type="http://schemas.openxmlformats.org/officeDocument/2006/relationships/image" Target="../media/image33.jpg"/><Relationship Id="rId7" Type="http://schemas.openxmlformats.org/officeDocument/2006/relationships/image" Target="../media/image3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1.jpg"/><Relationship Id="rId4" Type="http://schemas.openxmlformats.org/officeDocument/2006/relationships/image" Target="../media/image4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3.jpg"/><Relationship Id="rId4" Type="http://schemas.openxmlformats.org/officeDocument/2006/relationships/image" Target="../media/image45.jpg"/><Relationship Id="rId5" Type="http://schemas.openxmlformats.org/officeDocument/2006/relationships/image" Target="../media/image52.jpg"/><Relationship Id="rId6" Type="http://schemas.openxmlformats.org/officeDocument/2006/relationships/image" Target="../media/image31.jpg"/><Relationship Id="rId7" Type="http://schemas.openxmlformats.org/officeDocument/2006/relationships/image" Target="../media/image46.jpg"/><Relationship Id="rId8" Type="http://schemas.openxmlformats.org/officeDocument/2006/relationships/image" Target="../media/image4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6.jpg"/><Relationship Id="rId4" Type="http://schemas.openxmlformats.org/officeDocument/2006/relationships/image" Target="../media/image48.jpg"/><Relationship Id="rId5" Type="http://schemas.openxmlformats.org/officeDocument/2006/relationships/image" Target="../media/image45.jpg"/><Relationship Id="rId6" Type="http://schemas.openxmlformats.org/officeDocument/2006/relationships/image" Target="../media/image52.jpg"/><Relationship Id="rId7" Type="http://schemas.openxmlformats.org/officeDocument/2006/relationships/image" Target="../media/image3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9.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0.jpg"/><Relationship Id="rId4" Type="http://schemas.openxmlformats.org/officeDocument/2006/relationships/image" Target="../media/image60.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0.jpg"/><Relationship Id="rId4" Type="http://schemas.openxmlformats.org/officeDocument/2006/relationships/image" Target="../media/image71.jpg"/><Relationship Id="rId5" Type="http://schemas.openxmlformats.org/officeDocument/2006/relationships/image" Target="../media/image62.jpg"/><Relationship Id="rId6" Type="http://schemas.openxmlformats.org/officeDocument/2006/relationships/image" Target="../media/image61.jpg"/><Relationship Id="rId7" Type="http://schemas.openxmlformats.org/officeDocument/2006/relationships/image" Target="../media/image66.jpg"/><Relationship Id="rId8" Type="http://schemas.openxmlformats.org/officeDocument/2006/relationships/image" Target="../media/image3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66.jpg"/><Relationship Id="rId4" Type="http://schemas.openxmlformats.org/officeDocument/2006/relationships/image" Target="../media/image61.jpg"/><Relationship Id="rId5" Type="http://schemas.openxmlformats.org/officeDocument/2006/relationships/image" Target="../media/image62.jpg"/><Relationship Id="rId6" Type="http://schemas.openxmlformats.org/officeDocument/2006/relationships/image" Target="../media/image71.jpg"/><Relationship Id="rId7" Type="http://schemas.openxmlformats.org/officeDocument/2006/relationships/image" Target="../media/image3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7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73.jpg"/><Relationship Id="rId4" Type="http://schemas.openxmlformats.org/officeDocument/2006/relationships/image" Target="../media/image74.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77.jpg"/><Relationship Id="rId4" Type="http://schemas.openxmlformats.org/officeDocument/2006/relationships/image" Target="../media/image75.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s://www.mysql.com/" TargetMode="External"/><Relationship Id="rId4" Type="http://schemas.openxmlformats.org/officeDocument/2006/relationships/hyperlink" Target="https://www.edureka.co/blog/tkinter-tutorial/" TargetMode="External"/><Relationship Id="rId5" Type="http://schemas.openxmlformats.org/officeDocument/2006/relationships/hyperlink" Target="https://docs.python.org/3/library/ctypes.html" TargetMode="External"/><Relationship Id="rId6" Type="http://schemas.openxmlformats.org/officeDocument/2006/relationships/hyperlink" Target="https://docs.python.org/3/library/cgitb.html#:~:text=The%20cgitb%20module%20provides%20a,this%20information%20in%20plain%20text" TargetMode="External"/><Relationship Id="rId7" Type="http://schemas.openxmlformats.org/officeDocument/2006/relationships/hyperlink" Target="https://docs.python.org/3/library/os.html#"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
          <p:cNvSpPr txBox="1"/>
          <p:nvPr>
            <p:ph type="ctrTitle"/>
          </p:nvPr>
        </p:nvSpPr>
        <p:spPr>
          <a:xfrm>
            <a:off x="3044700" y="839748"/>
            <a:ext cx="3054600" cy="21417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15000"/>
              </a:lnSpc>
              <a:spcBef>
                <a:spcPts val="1500"/>
              </a:spcBef>
              <a:spcAft>
                <a:spcPts val="0"/>
              </a:spcAft>
              <a:buClr>
                <a:schemeClr val="dk1"/>
              </a:buClr>
              <a:buSzPct val="42307"/>
              <a:buFont typeface="Arial"/>
              <a:buNone/>
            </a:pPr>
            <a:r>
              <a:rPr lang="en" sz="2600">
                <a:latin typeface="Times New Roman"/>
                <a:ea typeface="Times New Roman"/>
                <a:cs typeface="Times New Roman"/>
                <a:sym typeface="Times New Roman"/>
              </a:rPr>
              <a:t>CSC 521</a:t>
            </a:r>
            <a:endParaRPr sz="2600">
              <a:latin typeface="Times New Roman"/>
              <a:ea typeface="Times New Roman"/>
              <a:cs typeface="Times New Roman"/>
              <a:sym typeface="Times New Roman"/>
            </a:endParaRPr>
          </a:p>
          <a:p>
            <a:pPr indent="0" lvl="0" marL="0" rtl="0" algn="ctr">
              <a:lnSpc>
                <a:spcPct val="115000"/>
              </a:lnSpc>
              <a:spcBef>
                <a:spcPts val="1500"/>
              </a:spcBef>
              <a:spcAft>
                <a:spcPts val="800"/>
              </a:spcAft>
              <a:buClr>
                <a:schemeClr val="dk1"/>
              </a:buClr>
              <a:buSzPct val="35804"/>
              <a:buFont typeface="Arial"/>
              <a:buNone/>
            </a:pPr>
            <a:r>
              <a:rPr lang="en" sz="3072">
                <a:highlight>
                  <a:srgbClr val="F5F5F5"/>
                </a:highlight>
                <a:latin typeface="Arial"/>
                <a:ea typeface="Arial"/>
                <a:cs typeface="Arial"/>
                <a:sym typeface="Arial"/>
              </a:rPr>
              <a:t>Advanced OO Programming with Java and Python</a:t>
            </a:r>
            <a:endParaRPr sz="6222"/>
          </a:p>
        </p:txBody>
      </p:sp>
      <p:sp>
        <p:nvSpPr>
          <p:cNvPr id="63" name="Google Shape;63;p1"/>
          <p:cNvSpPr txBox="1"/>
          <p:nvPr>
            <p:ph idx="1" type="subTitle"/>
          </p:nvPr>
        </p:nvSpPr>
        <p:spPr>
          <a:xfrm>
            <a:off x="3044700" y="3116580"/>
            <a:ext cx="3054600" cy="7014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2100"/>
              <a:buNone/>
            </a:pPr>
            <a:r>
              <a:rPr b="1" lang="en" sz="3900">
                <a:solidFill>
                  <a:srgbClr val="38761D"/>
                </a:solidFill>
              </a:rPr>
              <a:t>  WORDLE</a:t>
            </a:r>
            <a:endParaRPr b="1" sz="3900">
              <a:solidFill>
                <a:srgbClr val="38761D"/>
              </a:solidFill>
            </a:endParaRPr>
          </a:p>
        </p:txBody>
      </p:sp>
      <p:sp>
        <p:nvSpPr>
          <p:cNvPr id="64" name="Google Shape;64;p1"/>
          <p:cNvSpPr txBox="1"/>
          <p:nvPr/>
        </p:nvSpPr>
        <p:spPr>
          <a:xfrm>
            <a:off x="7005325" y="2896150"/>
            <a:ext cx="2031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1" lang="en" sz="1000" u="none" cap="none" strike="noStrike">
                <a:solidFill>
                  <a:srgbClr val="292929"/>
                </a:solidFill>
                <a:highlight>
                  <a:srgbClr val="FFFFFF"/>
                </a:highlight>
                <a:latin typeface="Arial"/>
                <a:ea typeface="Arial"/>
                <a:cs typeface="Arial"/>
                <a:sym typeface="Arial"/>
              </a:rPr>
              <a:t>1.Savita Khadse (SID-27565948)</a:t>
            </a:r>
            <a:endParaRPr b="1" i="0" sz="1400" u="none" cap="none" strike="noStrike">
              <a:solidFill>
                <a:srgbClr val="000000"/>
              </a:solidFill>
              <a:latin typeface="Open Sans"/>
              <a:ea typeface="Open Sans"/>
              <a:cs typeface="Open Sans"/>
              <a:sym typeface="Open Sans"/>
            </a:endParaRPr>
          </a:p>
        </p:txBody>
      </p:sp>
      <p:sp>
        <p:nvSpPr>
          <p:cNvPr id="65" name="Google Shape;65;p1"/>
          <p:cNvSpPr txBox="1"/>
          <p:nvPr/>
        </p:nvSpPr>
        <p:spPr>
          <a:xfrm>
            <a:off x="7005325" y="3388750"/>
            <a:ext cx="19182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1" lang="en" sz="1000" u="none" cap="none" strike="noStrike">
                <a:solidFill>
                  <a:srgbClr val="292929"/>
                </a:solidFill>
                <a:highlight>
                  <a:srgbClr val="FFFFFF"/>
                </a:highlight>
                <a:latin typeface="Arial"/>
                <a:ea typeface="Arial"/>
                <a:cs typeface="Arial"/>
                <a:sym typeface="Arial"/>
              </a:rPr>
              <a:t>2.Samee Peerzade (SID-59638609)</a:t>
            </a:r>
            <a:endParaRPr b="1" i="0" sz="1400" u="none" cap="none" strike="noStrike">
              <a:solidFill>
                <a:srgbClr val="000000"/>
              </a:solidFill>
              <a:latin typeface="Open Sans"/>
              <a:ea typeface="Open Sans"/>
              <a:cs typeface="Open Sans"/>
              <a:sym typeface="Open Sans"/>
            </a:endParaRPr>
          </a:p>
        </p:txBody>
      </p:sp>
      <p:sp>
        <p:nvSpPr>
          <p:cNvPr id="66" name="Google Shape;66;p1"/>
          <p:cNvSpPr txBox="1"/>
          <p:nvPr/>
        </p:nvSpPr>
        <p:spPr>
          <a:xfrm>
            <a:off x="7005325" y="3907825"/>
            <a:ext cx="18804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292929"/>
                </a:solidFill>
                <a:highlight>
                  <a:srgbClr val="FFFFFF"/>
                </a:highlight>
                <a:latin typeface="Arial"/>
                <a:ea typeface="Arial"/>
                <a:cs typeface="Arial"/>
                <a:sym typeface="Arial"/>
              </a:rPr>
              <a:t>3.</a:t>
            </a:r>
            <a:r>
              <a:rPr b="1" i="1" lang="en" sz="1100">
                <a:solidFill>
                  <a:srgbClr val="292929"/>
                </a:solidFill>
                <a:highlight>
                  <a:srgbClr val="FFFFFF"/>
                </a:highlight>
              </a:rPr>
              <a:t>Sagar Tandel (SID-</a:t>
            </a:r>
            <a:r>
              <a:rPr b="1" lang="en" sz="1000">
                <a:solidFill>
                  <a:srgbClr val="222222"/>
                </a:solidFill>
                <a:highlight>
                  <a:srgbClr val="FFFFFF"/>
                </a:highlight>
              </a:rPr>
              <a:t>17857240)</a:t>
            </a:r>
            <a:endParaRPr b="1" i="0" sz="1300" u="none" cap="none" strike="noStrike">
              <a:solidFill>
                <a:srgbClr val="000000"/>
              </a:solidFill>
              <a:latin typeface="Open Sans"/>
              <a:ea typeface="Open Sans"/>
              <a:cs typeface="Open Sans"/>
              <a:sym typeface="Open Sans"/>
            </a:endParaRPr>
          </a:p>
        </p:txBody>
      </p:sp>
      <p:sp>
        <p:nvSpPr>
          <p:cNvPr id="67" name="Google Shape;67;p1"/>
          <p:cNvSpPr txBox="1"/>
          <p:nvPr/>
        </p:nvSpPr>
        <p:spPr>
          <a:xfrm>
            <a:off x="7005325" y="2603250"/>
            <a:ext cx="1875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Open Sans"/>
                <a:ea typeface="Open Sans"/>
                <a:cs typeface="Open Sans"/>
                <a:sym typeface="Open Sans"/>
              </a:rPr>
              <a:t>Project by:</a:t>
            </a:r>
            <a:endParaRPr b="1" i="0" sz="1400" u="none" cap="none" strike="noStrike">
              <a:solidFill>
                <a:srgbClr val="000000"/>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13dd07ee7e1_0_40"/>
          <p:cNvSpPr txBox="1"/>
          <p:nvPr>
            <p:ph idx="1" type="body"/>
          </p:nvPr>
        </p:nvSpPr>
        <p:spPr>
          <a:xfrm>
            <a:off x="107900" y="70575"/>
            <a:ext cx="8751600" cy="491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If you are unable to guess the word in six attempts</a:t>
            </a:r>
            <a:endParaRPr/>
          </a:p>
          <a:p>
            <a:pPr indent="0" lvl="0" marL="0" rtl="0" algn="l">
              <a:spcBef>
                <a:spcPts val="0"/>
              </a:spcBef>
              <a:spcAft>
                <a:spcPts val="0"/>
              </a:spcAft>
              <a:buNone/>
            </a:pPr>
            <a:r>
              <a:rPr lang="en">
                <a:solidFill>
                  <a:srgbClr val="38761D"/>
                </a:solidFill>
              </a:rPr>
              <a:t> </a:t>
            </a:r>
            <a:r>
              <a:rPr b="1" lang="en">
                <a:solidFill>
                  <a:srgbClr val="38761D"/>
                </a:solidFill>
              </a:rPr>
              <a:t>“Incorrect Answer: You lose this game.No attempts</a:t>
            </a:r>
            <a:endParaRPr b="1">
              <a:solidFill>
                <a:srgbClr val="38761D"/>
              </a:solidFill>
            </a:endParaRPr>
          </a:p>
          <a:p>
            <a:pPr indent="0" lvl="0" marL="0" rtl="0" algn="l">
              <a:spcBef>
                <a:spcPts val="0"/>
              </a:spcBef>
              <a:spcAft>
                <a:spcPts val="0"/>
              </a:spcAft>
              <a:buNone/>
            </a:pPr>
            <a:r>
              <a:rPr b="1" lang="en">
                <a:solidFill>
                  <a:srgbClr val="38761D"/>
                </a:solidFill>
              </a:rPr>
              <a:t>Remain”</a:t>
            </a:r>
            <a:r>
              <a:rPr lang="en"/>
              <a:t> message will pop up.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will also display what was the correct answer/word.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select </a:t>
            </a:r>
            <a:r>
              <a:rPr b="1" lang="en"/>
              <a:t>Next Level </a:t>
            </a:r>
            <a:r>
              <a:rPr lang="en"/>
              <a:t>to play again new word.</a:t>
            </a:r>
            <a:endParaRPr/>
          </a:p>
        </p:txBody>
      </p:sp>
      <p:pic>
        <p:nvPicPr>
          <p:cNvPr id="151" name="Google Shape;151;g13dd07ee7e1_0_40"/>
          <p:cNvPicPr preferRelativeResize="0"/>
          <p:nvPr/>
        </p:nvPicPr>
        <p:blipFill>
          <a:blip r:embed="rId3">
            <a:alphaModFix/>
          </a:blip>
          <a:stretch>
            <a:fillRect/>
          </a:stretch>
        </p:blipFill>
        <p:spPr>
          <a:xfrm>
            <a:off x="6163675" y="240962"/>
            <a:ext cx="2695825" cy="45747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g13dd07ee7e1_0_0"/>
          <p:cNvSpPr txBox="1"/>
          <p:nvPr>
            <p:ph type="ctrTitle"/>
          </p:nvPr>
        </p:nvSpPr>
        <p:spPr>
          <a:xfrm>
            <a:off x="2934425" y="890223"/>
            <a:ext cx="3165000" cy="2091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Object-Oriented Programming Concept</a:t>
            </a:r>
            <a:endParaRPr/>
          </a:p>
        </p:txBody>
      </p:sp>
      <p:sp>
        <p:nvSpPr>
          <p:cNvPr id="157" name="Google Shape;157;g13dd07ee7e1_0_0"/>
          <p:cNvSpPr txBox="1"/>
          <p:nvPr>
            <p:ph idx="1" type="subTitle"/>
          </p:nvPr>
        </p:nvSpPr>
        <p:spPr>
          <a:xfrm>
            <a:off x="3374425" y="3512250"/>
            <a:ext cx="2832300" cy="584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Let’s go through this concept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6"/>
          <p:cNvSpPr txBox="1"/>
          <p:nvPr>
            <p:ph type="title"/>
          </p:nvPr>
        </p:nvSpPr>
        <p:spPr>
          <a:xfrm>
            <a:off x="91175" y="41225"/>
            <a:ext cx="6643200" cy="49209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200">
              <a:solidFill>
                <a:srgbClr val="5B0F00"/>
              </a:solidFill>
              <a:highlight>
                <a:schemeClr val="dk2"/>
              </a:highlight>
              <a:latin typeface="Courier New"/>
              <a:ea typeface="Courier New"/>
              <a:cs typeface="Courier New"/>
              <a:sym typeface="Courier New"/>
            </a:endParaRPr>
          </a:p>
          <a:p>
            <a:pPr indent="0" lvl="0" marL="0" rtl="0" algn="l">
              <a:spcBef>
                <a:spcPts val="0"/>
              </a:spcBef>
              <a:spcAft>
                <a:spcPts val="0"/>
              </a:spcAft>
              <a:buSzPts val="1100"/>
              <a:buNone/>
            </a:pPr>
            <a:r>
              <a:rPr b="1" i="1" lang="en" sz="1500">
                <a:highlight>
                  <a:schemeClr val="dk2"/>
                </a:highlight>
                <a:latin typeface="Comic Sans MS"/>
                <a:ea typeface="Comic Sans MS"/>
                <a:cs typeface="Comic Sans MS"/>
                <a:sym typeface="Comic Sans MS"/>
              </a:rPr>
              <a:t>Single Level Inheritance:</a:t>
            </a:r>
            <a:endParaRPr b="1" i="1" sz="1500">
              <a:highlight>
                <a:schemeClr val="dk2"/>
              </a:highlight>
              <a:latin typeface="Comic Sans MS"/>
              <a:ea typeface="Comic Sans MS"/>
              <a:cs typeface="Comic Sans MS"/>
              <a:sym typeface="Comic Sans MS"/>
            </a:endParaRPr>
          </a:p>
          <a:p>
            <a:pPr indent="0" lvl="0" marL="0" rtl="0" algn="l">
              <a:spcBef>
                <a:spcPts val="0"/>
              </a:spcBef>
              <a:spcAft>
                <a:spcPts val="0"/>
              </a:spcAft>
              <a:buSzPts val="1100"/>
              <a:buNone/>
            </a:pPr>
            <a:r>
              <a:t/>
            </a:r>
            <a:endParaRPr b="1" i="1" sz="1500">
              <a:highlight>
                <a:schemeClr val="dk2"/>
              </a:highlight>
              <a:latin typeface="Comic Sans MS"/>
              <a:ea typeface="Comic Sans MS"/>
              <a:cs typeface="Comic Sans MS"/>
              <a:sym typeface="Comic Sans MS"/>
            </a:endParaRPr>
          </a:p>
          <a:p>
            <a:pPr indent="0" lvl="0" marL="0" rtl="0" algn="l">
              <a:lnSpc>
                <a:spcPct val="100000"/>
              </a:lnSpc>
              <a:spcBef>
                <a:spcPts val="0"/>
              </a:spcBef>
              <a:spcAft>
                <a:spcPts val="0"/>
              </a:spcAft>
              <a:buSzPts val="1100"/>
              <a:buNone/>
            </a:pPr>
            <a:r>
              <a:rPr b="1" lang="en" sz="1200">
                <a:solidFill>
                  <a:srgbClr val="5B0F00"/>
                </a:solidFill>
                <a:highlight>
                  <a:schemeClr val="dk2"/>
                </a:highlight>
                <a:latin typeface="Courier New"/>
                <a:ea typeface="Courier New"/>
                <a:cs typeface="Courier New"/>
                <a:sym typeface="Courier New"/>
              </a:rPr>
              <a:t>Base Class</a:t>
            </a:r>
            <a:endParaRPr b="1" sz="1200">
              <a:solidFill>
                <a:srgbClr val="5B0F00"/>
              </a:solidFill>
              <a:highlight>
                <a:schemeClr val="dk2"/>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00">
                <a:solidFill>
                  <a:srgbClr val="5B0F00"/>
                </a:solidFill>
                <a:highlight>
                  <a:schemeClr val="accent6"/>
                </a:highlight>
                <a:latin typeface="Courier New"/>
                <a:ea typeface="Courier New"/>
                <a:cs typeface="Courier New"/>
                <a:sym typeface="Courier New"/>
              </a:rPr>
              <a:t>class mysqlCon:</a:t>
            </a:r>
            <a:endParaRPr sz="1000">
              <a:solidFill>
                <a:srgbClr val="5B0F00"/>
              </a:solidFill>
              <a:highlight>
                <a:schemeClr val="accent6"/>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00">
                <a:solidFill>
                  <a:srgbClr val="5B0F00"/>
                </a:solidFill>
                <a:highlight>
                  <a:schemeClr val="accent6"/>
                </a:highlight>
                <a:latin typeface="Courier New"/>
                <a:ea typeface="Courier New"/>
                <a:cs typeface="Courier New"/>
                <a:sym typeface="Courier New"/>
              </a:rPr>
              <a:t>    def fndbconn(self):</a:t>
            </a:r>
            <a:endParaRPr sz="1000">
              <a:solidFill>
                <a:srgbClr val="5B0F00"/>
              </a:solidFill>
              <a:highlight>
                <a:schemeClr val="accent6"/>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00">
                <a:solidFill>
                  <a:srgbClr val="5B0F00"/>
                </a:solidFill>
                <a:highlight>
                  <a:schemeClr val="lt1"/>
                </a:highlight>
                <a:latin typeface="Courier New"/>
                <a:ea typeface="Courier New"/>
                <a:cs typeface="Courier New"/>
                <a:sym typeface="Courier New"/>
              </a:rPr>
              <a:t>        global conn</a:t>
            </a:r>
            <a:endParaRPr sz="1000">
              <a:solidFill>
                <a:srgbClr val="5B0F00"/>
              </a:solidFill>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00">
                <a:solidFill>
                  <a:srgbClr val="5B0F00"/>
                </a:solidFill>
                <a:highlight>
                  <a:schemeClr val="lt1"/>
                </a:highlight>
                <a:latin typeface="Courier New"/>
                <a:ea typeface="Courier New"/>
                <a:cs typeface="Courier New"/>
                <a:sym typeface="Courier New"/>
              </a:rPr>
              <a:t>        import mysql.connector as mysqlConnector</a:t>
            </a:r>
            <a:endParaRPr sz="1000">
              <a:solidFill>
                <a:srgbClr val="5B0F00"/>
              </a:solidFill>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00">
                <a:solidFill>
                  <a:srgbClr val="5B0F00"/>
                </a:solidFill>
                <a:highlight>
                  <a:schemeClr val="lt1"/>
                </a:highlight>
                <a:latin typeface="Courier New"/>
                <a:ea typeface="Courier New"/>
                <a:cs typeface="Courier New"/>
                <a:sym typeface="Courier New"/>
              </a:rPr>
              <a:t>        conn = mysqlConnector.connect(</a:t>
            </a:r>
            <a:endParaRPr sz="1000">
              <a:solidFill>
                <a:srgbClr val="5B0F00"/>
              </a:solidFill>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00">
                <a:solidFill>
                  <a:srgbClr val="5B0F00"/>
                </a:solidFill>
                <a:highlight>
                  <a:schemeClr val="lt1"/>
                </a:highlight>
                <a:latin typeface="Courier New"/>
                <a:ea typeface="Courier New"/>
                <a:cs typeface="Courier New"/>
                <a:sym typeface="Courier New"/>
              </a:rPr>
              <a:t>            host='localhost', user='root', password='Sagar@2602',database='PythonWordle')</a:t>
            </a:r>
            <a:endParaRPr sz="1000">
              <a:solidFill>
                <a:srgbClr val="5B0F00"/>
              </a:solidFill>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00">
                <a:solidFill>
                  <a:srgbClr val="5B0F00"/>
                </a:solidFill>
                <a:highlight>
                  <a:schemeClr val="lt1"/>
                </a:highlight>
                <a:latin typeface="Courier New"/>
                <a:ea typeface="Courier New"/>
                <a:cs typeface="Courier New"/>
                <a:sym typeface="Courier New"/>
              </a:rPr>
              <a:t>        </a:t>
            </a:r>
            <a:r>
              <a:rPr lang="en" sz="1000">
                <a:solidFill>
                  <a:srgbClr val="5B0F00"/>
                </a:solidFill>
                <a:highlight>
                  <a:schemeClr val="lt1"/>
                </a:highlight>
                <a:latin typeface="Courier New"/>
                <a:ea typeface="Courier New"/>
                <a:cs typeface="Courier New"/>
                <a:sym typeface="Courier New"/>
              </a:rPr>
              <a:t>...</a:t>
            </a:r>
            <a:endParaRPr sz="1000">
              <a:solidFill>
                <a:srgbClr val="5B0F00"/>
              </a:solidFill>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00">
              <a:solidFill>
                <a:srgbClr val="5B0F00"/>
              </a:solidFill>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00">
                <a:solidFill>
                  <a:srgbClr val="5B0F00"/>
                </a:solidFill>
                <a:highlight>
                  <a:schemeClr val="accent6"/>
                </a:highlight>
                <a:latin typeface="Courier New"/>
                <a:ea typeface="Courier New"/>
                <a:cs typeface="Courier New"/>
                <a:sym typeface="Courier New"/>
              </a:rPr>
              <a:t>    def fnRegister(username, password, tmpemailid):</a:t>
            </a:r>
            <a:endParaRPr sz="1000">
              <a:solidFill>
                <a:srgbClr val="5B0F00"/>
              </a:solidFill>
              <a:highlight>
                <a:schemeClr val="accent6"/>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rPr lang="en" sz="1000">
                <a:solidFill>
                  <a:srgbClr val="5B0F00"/>
                </a:solidFill>
                <a:highlight>
                  <a:schemeClr val="lt1"/>
                </a:highlight>
                <a:latin typeface="Courier New"/>
                <a:ea typeface="Courier New"/>
                <a:cs typeface="Courier New"/>
                <a:sym typeface="Courier New"/>
              </a:rPr>
              <a:t>        </a:t>
            </a:r>
            <a:r>
              <a:rPr lang="en" sz="1000">
                <a:solidFill>
                  <a:srgbClr val="5B0F00"/>
                </a:solidFill>
                <a:highlight>
                  <a:schemeClr val="lt1"/>
                </a:highlight>
                <a:latin typeface="Courier New"/>
                <a:ea typeface="Courier New"/>
                <a:cs typeface="Courier New"/>
                <a:sym typeface="Courier New"/>
              </a:rPr>
              <a:t>...</a:t>
            </a:r>
            <a:endParaRPr sz="1000">
              <a:solidFill>
                <a:srgbClr val="5B0F00"/>
              </a:solidFill>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sz="900">
              <a:solidFill>
                <a:srgbClr val="5B0F00"/>
              </a:solidFill>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sz="900">
              <a:solidFill>
                <a:srgbClr val="5B0F00"/>
              </a:solidFill>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rPr b="1" lang="en" sz="1200">
                <a:solidFill>
                  <a:srgbClr val="5B0F00"/>
                </a:solidFill>
                <a:highlight>
                  <a:schemeClr val="dk2"/>
                </a:highlight>
                <a:latin typeface="Courier New"/>
                <a:ea typeface="Courier New"/>
                <a:cs typeface="Courier New"/>
                <a:sym typeface="Courier New"/>
              </a:rPr>
              <a:t>Derived Class</a:t>
            </a:r>
            <a:endParaRPr b="1" sz="1200">
              <a:solidFill>
                <a:srgbClr val="5B0F00"/>
              </a:solidFill>
              <a:highlight>
                <a:schemeClr val="dk2"/>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rPr lang="en" sz="900">
                <a:solidFill>
                  <a:srgbClr val="5B0F00"/>
                </a:solidFill>
                <a:highlight>
                  <a:schemeClr val="accent6"/>
                </a:highlight>
                <a:latin typeface="Courier New"/>
                <a:ea typeface="Courier New"/>
                <a:cs typeface="Courier New"/>
                <a:sym typeface="Courier New"/>
              </a:rPr>
              <a:t>class RegisterClass(mysqlCon):</a:t>
            </a:r>
            <a:endParaRPr sz="900">
              <a:solidFill>
                <a:srgbClr val="5B0F00"/>
              </a:solidFill>
              <a:highlight>
                <a:schemeClr val="accent6"/>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rPr lang="en" sz="900">
                <a:solidFill>
                  <a:srgbClr val="5B0F00"/>
                </a:solidFill>
                <a:highlight>
                  <a:schemeClr val="lt1"/>
                </a:highlight>
                <a:latin typeface="Courier New"/>
                <a:ea typeface="Courier New"/>
                <a:cs typeface="Courier New"/>
                <a:sym typeface="Courier New"/>
              </a:rPr>
              <a:t>    def register_user(self):        #Implementing event on register button.</a:t>
            </a:r>
            <a:endParaRPr sz="900">
              <a:solidFill>
                <a:srgbClr val="5B0F00"/>
              </a:solidFill>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rPr lang="en" sz="900">
                <a:solidFill>
                  <a:srgbClr val="5B0F00"/>
                </a:solidFill>
                <a:highlight>
                  <a:schemeClr val="lt1"/>
                </a:highlight>
                <a:latin typeface="Courier New"/>
                <a:ea typeface="Courier New"/>
                <a:cs typeface="Courier New"/>
                <a:sym typeface="Courier New"/>
              </a:rPr>
              <a:t>        </a:t>
            </a:r>
            <a:r>
              <a:rPr lang="en" sz="900">
                <a:solidFill>
                  <a:srgbClr val="5B0F00"/>
                </a:solidFill>
                <a:highlight>
                  <a:schemeClr val="accent6"/>
                </a:highlight>
                <a:latin typeface="Courier New"/>
                <a:ea typeface="Courier New"/>
                <a:cs typeface="Courier New"/>
                <a:sym typeface="Courier New"/>
              </a:rPr>
              <a:t>self.fndbconn()</a:t>
            </a:r>
            <a:r>
              <a:rPr lang="en" sz="900">
                <a:solidFill>
                  <a:srgbClr val="5B0F00"/>
                </a:solidFill>
                <a:highlight>
                  <a:schemeClr val="lt1"/>
                </a:highlight>
                <a:latin typeface="Courier New"/>
                <a:ea typeface="Courier New"/>
                <a:cs typeface="Courier New"/>
                <a:sym typeface="Courier New"/>
              </a:rPr>
              <a:t>     #Calling fndbConn() from mysqlConn class using Inheritance.</a:t>
            </a:r>
            <a:endParaRPr sz="900">
              <a:solidFill>
                <a:srgbClr val="5B0F00"/>
              </a:solidFill>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rPr lang="en" sz="900">
                <a:solidFill>
                  <a:srgbClr val="5B0F00"/>
                </a:solidFill>
                <a:highlight>
                  <a:schemeClr val="lt1"/>
                </a:highlight>
                <a:latin typeface="Courier New"/>
                <a:ea typeface="Courier New"/>
                <a:cs typeface="Courier New"/>
                <a:sym typeface="Courier New"/>
              </a:rPr>
              <a:t>	...</a:t>
            </a:r>
            <a:endParaRPr sz="900">
              <a:solidFill>
                <a:srgbClr val="5B0F00"/>
              </a:solidFill>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sz="900">
              <a:solidFill>
                <a:srgbClr val="5B0F00"/>
              </a:solidFill>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sz="900">
              <a:solidFill>
                <a:srgbClr val="5B0F00"/>
              </a:solidFill>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rPr lang="en" sz="900">
                <a:solidFill>
                  <a:srgbClr val="5B0F00"/>
                </a:solidFill>
                <a:highlight>
                  <a:schemeClr val="lt1"/>
                </a:highlight>
                <a:latin typeface="Courier New"/>
                <a:ea typeface="Courier New"/>
                <a:cs typeface="Courier New"/>
                <a:sym typeface="Courier New"/>
              </a:rPr>
              <a:t>    # Designing window for registration</a:t>
            </a:r>
            <a:endParaRPr sz="900">
              <a:solidFill>
                <a:srgbClr val="5B0F00"/>
              </a:solidFill>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rPr lang="en" sz="900">
                <a:solidFill>
                  <a:srgbClr val="5B0F00"/>
                </a:solidFill>
                <a:highlight>
                  <a:schemeClr val="lt1"/>
                </a:highlight>
                <a:latin typeface="Courier New"/>
                <a:ea typeface="Courier New"/>
                <a:cs typeface="Courier New"/>
                <a:sym typeface="Courier New"/>
              </a:rPr>
              <a:t>    def register(self):</a:t>
            </a:r>
            <a:endParaRPr sz="900">
              <a:solidFill>
                <a:srgbClr val="5B0F00"/>
              </a:solidFill>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rPr lang="en" sz="900">
                <a:solidFill>
                  <a:srgbClr val="5B0F00"/>
                </a:solidFill>
                <a:highlight>
                  <a:schemeClr val="lt1"/>
                </a:highlight>
                <a:latin typeface="Courier New"/>
                <a:ea typeface="Courier New"/>
                <a:cs typeface="Courier New"/>
                <a:sym typeface="Courier New"/>
              </a:rPr>
              <a:t>        global register_screen</a:t>
            </a:r>
            <a:endParaRPr sz="900">
              <a:solidFill>
                <a:srgbClr val="5B0F00"/>
              </a:solidFill>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rPr lang="en" sz="900">
                <a:solidFill>
                  <a:srgbClr val="5B0F00"/>
                </a:solidFill>
                <a:highlight>
                  <a:schemeClr val="lt1"/>
                </a:highlight>
                <a:latin typeface="Courier New"/>
                <a:ea typeface="Courier New"/>
                <a:cs typeface="Courier New"/>
                <a:sym typeface="Courier New"/>
              </a:rPr>
              <a:t>	...</a:t>
            </a:r>
            <a:endParaRPr sz="900">
              <a:solidFill>
                <a:srgbClr val="5B0F00"/>
              </a:solidFill>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sz="900">
              <a:solidFill>
                <a:srgbClr val="5B0F00"/>
              </a:solidFill>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rPr lang="en" sz="900">
                <a:solidFill>
                  <a:srgbClr val="5B0F00"/>
                </a:solidFill>
                <a:highlight>
                  <a:schemeClr val="lt1"/>
                </a:highlight>
                <a:latin typeface="Courier New"/>
                <a:ea typeface="Courier New"/>
                <a:cs typeface="Courier New"/>
                <a:sym typeface="Courier New"/>
              </a:rPr>
              <a:t>        # This line is to add style to button texts.</a:t>
            </a:r>
            <a:endParaRPr sz="900">
              <a:solidFill>
                <a:srgbClr val="5B0F00"/>
              </a:solidFill>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rPr lang="en" sz="900">
                <a:solidFill>
                  <a:srgbClr val="5B0F00"/>
                </a:solidFill>
                <a:highlight>
                  <a:schemeClr val="lt1"/>
                </a:highlight>
                <a:latin typeface="Courier New"/>
                <a:ea typeface="Courier New"/>
                <a:cs typeface="Courier New"/>
                <a:sym typeface="Courier New"/>
              </a:rPr>
              <a:t>        Button(register_screen, text="Register", font="buttonFont", width=10,</a:t>
            </a:r>
            <a:endParaRPr sz="900">
              <a:solidFill>
                <a:srgbClr val="5B0F00"/>
              </a:solidFill>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rPr lang="en" sz="900">
                <a:solidFill>
                  <a:srgbClr val="5B0F00"/>
                </a:solidFill>
                <a:highlight>
                  <a:schemeClr val="lt1"/>
                </a:highlight>
                <a:latin typeface="Courier New"/>
                <a:ea typeface="Courier New"/>
                <a:cs typeface="Courier New"/>
                <a:sym typeface="Courier New"/>
              </a:rPr>
              <a:t>               height=1, bg="blue", fg="magenta", </a:t>
            </a:r>
            <a:r>
              <a:rPr lang="en" sz="900">
                <a:solidFill>
                  <a:srgbClr val="5B0F00"/>
                </a:solidFill>
                <a:highlight>
                  <a:schemeClr val="accent6"/>
                </a:highlight>
                <a:latin typeface="Courier New"/>
                <a:ea typeface="Courier New"/>
                <a:cs typeface="Courier New"/>
                <a:sym typeface="Courier New"/>
              </a:rPr>
              <a:t>command=lambda: self.register_user()</a:t>
            </a:r>
            <a:r>
              <a:rPr lang="en" sz="900">
                <a:solidFill>
                  <a:srgbClr val="5B0F00"/>
                </a:solidFill>
                <a:highlight>
                  <a:schemeClr val="lt1"/>
                </a:highlight>
                <a:latin typeface="Courier New"/>
                <a:ea typeface="Courier New"/>
                <a:cs typeface="Courier New"/>
                <a:sym typeface="Courier New"/>
              </a:rPr>
              <a:t>).pack()</a:t>
            </a:r>
            <a:endParaRPr sz="900">
              <a:solidFill>
                <a:srgbClr val="5B0F00"/>
              </a:solidFill>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sz="900">
              <a:solidFill>
                <a:srgbClr val="5B0F00"/>
              </a:solidFill>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SzPts val="4800"/>
              <a:buNone/>
            </a:pPr>
            <a:r>
              <a:t/>
            </a:r>
            <a:endParaRPr sz="900">
              <a:solidFill>
                <a:srgbClr val="5B0F00"/>
              </a:solidFill>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SzPts val="4800"/>
              <a:buNone/>
            </a:pPr>
            <a:r>
              <a:t/>
            </a:r>
            <a:endParaRPr sz="900">
              <a:solidFill>
                <a:srgbClr val="5B0F00"/>
              </a:solidFill>
              <a:highlight>
                <a:schemeClr val="lt1"/>
              </a:highlight>
              <a:latin typeface="Courier New"/>
              <a:ea typeface="Courier New"/>
              <a:cs typeface="Courier New"/>
              <a:sym typeface="Courier New"/>
            </a:endParaRPr>
          </a:p>
        </p:txBody>
      </p:sp>
      <p:sp>
        <p:nvSpPr>
          <p:cNvPr id="163" name="Google Shape;163;p16"/>
          <p:cNvSpPr/>
          <p:nvPr/>
        </p:nvSpPr>
        <p:spPr>
          <a:xfrm>
            <a:off x="3692775" y="2310550"/>
            <a:ext cx="2497500" cy="62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164" name="Google Shape;164;p16"/>
          <p:cNvSpPr txBox="1"/>
          <p:nvPr/>
        </p:nvSpPr>
        <p:spPr>
          <a:xfrm>
            <a:off x="3758775" y="2369250"/>
            <a:ext cx="2390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latin typeface="Open Sans"/>
                <a:ea typeface="Open Sans"/>
                <a:cs typeface="Open Sans"/>
                <a:sym typeface="Open Sans"/>
              </a:rPr>
              <a:t>As you can see, we have used two </a:t>
            </a:r>
            <a:endParaRPr i="1" sz="1100">
              <a:latin typeface="Open Sans"/>
              <a:ea typeface="Open Sans"/>
              <a:cs typeface="Open Sans"/>
              <a:sym typeface="Open Sans"/>
            </a:endParaRPr>
          </a:p>
          <a:p>
            <a:pPr indent="0" lvl="0" marL="0" rtl="0" algn="l">
              <a:spcBef>
                <a:spcPts val="0"/>
              </a:spcBef>
              <a:spcAft>
                <a:spcPts val="0"/>
              </a:spcAft>
              <a:buNone/>
            </a:pPr>
            <a:r>
              <a:rPr i="1" lang="en" sz="1100">
                <a:latin typeface="Open Sans"/>
                <a:ea typeface="Open Sans"/>
                <a:cs typeface="Open Sans"/>
                <a:sym typeface="Open Sans"/>
              </a:rPr>
              <a:t>Methods from Base(Parent) Class.</a:t>
            </a:r>
            <a:endParaRPr i="1" sz="1100">
              <a:latin typeface="Open Sans"/>
              <a:ea typeface="Open Sans"/>
              <a:cs typeface="Open Sans"/>
              <a:sym typeface="Open Sans"/>
            </a:endParaRPr>
          </a:p>
        </p:txBody>
      </p:sp>
      <p:cxnSp>
        <p:nvCxnSpPr>
          <p:cNvPr id="165" name="Google Shape;165;p16"/>
          <p:cNvCxnSpPr>
            <a:stCxn id="163" idx="1"/>
          </p:cNvCxnSpPr>
          <p:nvPr/>
        </p:nvCxnSpPr>
        <p:spPr>
          <a:xfrm flipH="1">
            <a:off x="1805175" y="2623750"/>
            <a:ext cx="1887600" cy="541500"/>
          </a:xfrm>
          <a:prstGeom prst="straightConnector1">
            <a:avLst/>
          </a:prstGeom>
          <a:noFill/>
          <a:ln cap="flat" cmpd="sng" w="9525">
            <a:solidFill>
              <a:srgbClr val="FF0000"/>
            </a:solidFill>
            <a:prstDash val="solid"/>
            <a:round/>
            <a:headEnd len="med" w="med" type="none"/>
            <a:tailEnd len="med" w="med" type="triangle"/>
          </a:ln>
        </p:spPr>
      </p:cxnSp>
      <p:cxnSp>
        <p:nvCxnSpPr>
          <p:cNvPr id="166" name="Google Shape;166;p16"/>
          <p:cNvCxnSpPr>
            <a:stCxn id="163" idx="2"/>
          </p:cNvCxnSpPr>
          <p:nvPr/>
        </p:nvCxnSpPr>
        <p:spPr>
          <a:xfrm flipH="1">
            <a:off x="4789125" y="2936950"/>
            <a:ext cx="152400" cy="1629600"/>
          </a:xfrm>
          <a:prstGeom prst="straightConnector1">
            <a:avLst/>
          </a:prstGeom>
          <a:noFill/>
          <a:ln cap="flat" cmpd="sng" w="9525">
            <a:solidFill>
              <a:srgbClr val="FF0000"/>
            </a:solidFill>
            <a:prstDash val="solid"/>
            <a:round/>
            <a:headEnd len="med" w="med" type="none"/>
            <a:tailEnd len="med" w="med" type="triangle"/>
          </a:ln>
        </p:spPr>
      </p:cxnSp>
      <p:pic>
        <p:nvPicPr>
          <p:cNvPr id="167" name="Google Shape;167;p16"/>
          <p:cNvPicPr preferRelativeResize="0"/>
          <p:nvPr/>
        </p:nvPicPr>
        <p:blipFill>
          <a:blip r:embed="rId3">
            <a:alphaModFix/>
          </a:blip>
          <a:stretch>
            <a:fillRect/>
          </a:stretch>
        </p:blipFill>
        <p:spPr>
          <a:xfrm>
            <a:off x="6783825" y="117425"/>
            <a:ext cx="2316225" cy="4920900"/>
          </a:xfrm>
          <a:prstGeom prst="rect">
            <a:avLst/>
          </a:prstGeom>
          <a:noFill/>
          <a:ln cap="flat" cmpd="sng" w="19050">
            <a:solidFill>
              <a:srgbClr val="660000"/>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13dd07ee7e1_1_18"/>
          <p:cNvSpPr txBox="1"/>
          <p:nvPr>
            <p:ph type="title"/>
          </p:nvPr>
        </p:nvSpPr>
        <p:spPr>
          <a:xfrm>
            <a:off x="49950" y="87450"/>
            <a:ext cx="6960300" cy="48747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rPr b="1" i="1" lang="en" sz="1500">
                <a:highlight>
                  <a:schemeClr val="dk2"/>
                </a:highlight>
                <a:latin typeface="Comic Sans MS"/>
                <a:ea typeface="Comic Sans MS"/>
                <a:cs typeface="Comic Sans MS"/>
                <a:sym typeface="Comic Sans MS"/>
              </a:rPr>
              <a:t>Multi-Level Inheritance:</a:t>
            </a:r>
            <a:endParaRPr b="1" i="1" sz="1500">
              <a:highlight>
                <a:schemeClr val="dk2"/>
              </a:highlight>
              <a:latin typeface="Comic Sans MS"/>
              <a:ea typeface="Comic Sans MS"/>
              <a:cs typeface="Comic Sans MS"/>
              <a:sym typeface="Comic Sans MS"/>
            </a:endParaRPr>
          </a:p>
          <a:p>
            <a:pPr indent="0" lvl="0" marL="0" rtl="0" algn="l">
              <a:lnSpc>
                <a:spcPct val="100000"/>
              </a:lnSpc>
              <a:spcBef>
                <a:spcPts val="0"/>
              </a:spcBef>
              <a:spcAft>
                <a:spcPts val="0"/>
              </a:spcAft>
              <a:buSzPts val="1100"/>
              <a:buNone/>
            </a:pPr>
            <a:r>
              <a:t/>
            </a:r>
            <a:endParaRPr b="1" sz="1200">
              <a:solidFill>
                <a:srgbClr val="5B0F00"/>
              </a:solidFill>
              <a:highlight>
                <a:schemeClr val="dk2"/>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rPr b="1" lang="en" sz="1200">
                <a:solidFill>
                  <a:srgbClr val="5B0F00"/>
                </a:solidFill>
                <a:highlight>
                  <a:schemeClr val="dk2"/>
                </a:highlight>
                <a:latin typeface="Courier New"/>
                <a:ea typeface="Courier New"/>
                <a:cs typeface="Courier New"/>
                <a:sym typeface="Courier New"/>
              </a:rPr>
              <a:t>Base Class</a:t>
            </a:r>
            <a:endParaRPr b="1" sz="1200">
              <a:solidFill>
                <a:srgbClr val="5B0F00"/>
              </a:solidFill>
              <a:highlight>
                <a:schemeClr val="dk2"/>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accent6"/>
                </a:highlight>
                <a:latin typeface="Courier New"/>
                <a:ea typeface="Courier New"/>
                <a:cs typeface="Courier New"/>
                <a:sym typeface="Courier New"/>
              </a:rPr>
              <a:t>class mysqlCon:</a:t>
            </a:r>
            <a:endParaRPr sz="1000">
              <a:solidFill>
                <a:srgbClr val="5B0F00"/>
              </a:solidFill>
              <a:highlight>
                <a:schemeClr val="accent6"/>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accent6"/>
                </a:highlight>
                <a:latin typeface="Courier New"/>
                <a:ea typeface="Courier New"/>
                <a:cs typeface="Courier New"/>
                <a:sym typeface="Courier New"/>
              </a:rPr>
              <a:t>    def fndbconn(self):</a:t>
            </a:r>
            <a:endParaRPr sz="1000">
              <a:solidFill>
                <a:srgbClr val="5B0F00"/>
              </a:solidFill>
              <a:highlight>
                <a:schemeClr val="accent6"/>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lt1"/>
                </a:highlight>
                <a:latin typeface="Courier New"/>
                <a:ea typeface="Courier New"/>
                <a:cs typeface="Courier New"/>
                <a:sym typeface="Courier New"/>
              </a:rPr>
              <a:t>        global conn</a:t>
            </a:r>
            <a:endParaRPr sz="1000">
              <a:solidFill>
                <a:srgbClr val="5B0F00"/>
              </a:solidFill>
              <a:highlight>
                <a:schemeClr val="lt1"/>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lt1"/>
                </a:highlight>
                <a:latin typeface="Courier New"/>
                <a:ea typeface="Courier New"/>
                <a:cs typeface="Courier New"/>
                <a:sym typeface="Courier New"/>
              </a:rPr>
              <a:t>        import mysql.connector as mysqlConnector</a:t>
            </a:r>
            <a:endParaRPr sz="1000">
              <a:solidFill>
                <a:srgbClr val="5B0F00"/>
              </a:solidFill>
              <a:highlight>
                <a:schemeClr val="lt1"/>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lt1"/>
                </a:highlight>
                <a:latin typeface="Courier New"/>
                <a:ea typeface="Courier New"/>
                <a:cs typeface="Courier New"/>
                <a:sym typeface="Courier New"/>
              </a:rPr>
              <a:t>        ...</a:t>
            </a:r>
            <a:endParaRPr sz="1000">
              <a:solidFill>
                <a:srgbClr val="5B0F00"/>
              </a:solidFill>
              <a:highlight>
                <a:schemeClr val="lt1"/>
              </a:highlight>
              <a:latin typeface="Courier New"/>
              <a:ea typeface="Courier New"/>
              <a:cs typeface="Courier New"/>
              <a:sym typeface="Courier New"/>
            </a:endParaRPr>
          </a:p>
          <a:p>
            <a:pPr indent="0" lvl="0" marL="0" rtl="0" algn="l">
              <a:spcBef>
                <a:spcPts val="0"/>
              </a:spcBef>
              <a:spcAft>
                <a:spcPts val="0"/>
              </a:spcAft>
              <a:buSzPts val="1100"/>
              <a:buNone/>
            </a:pPr>
            <a:r>
              <a:t/>
            </a:r>
            <a:endParaRPr sz="1000">
              <a:solidFill>
                <a:srgbClr val="5B0F00"/>
              </a:solidFill>
              <a:highlight>
                <a:schemeClr val="lt1"/>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accent6"/>
                </a:highlight>
                <a:latin typeface="Courier New"/>
                <a:ea typeface="Courier New"/>
                <a:cs typeface="Courier New"/>
                <a:sym typeface="Courier New"/>
              </a:rPr>
              <a:t>    def fnLogin(self, tmpuser, tmppass):</a:t>
            </a:r>
            <a:endParaRPr sz="1000">
              <a:solidFill>
                <a:srgbClr val="5B0F00"/>
              </a:solidFill>
              <a:highlight>
                <a:schemeClr val="accent6"/>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lt1"/>
                </a:highlight>
                <a:latin typeface="Courier New"/>
                <a:ea typeface="Courier New"/>
                <a:cs typeface="Courier New"/>
                <a:sym typeface="Courier New"/>
              </a:rPr>
              <a:t>        ...</a:t>
            </a:r>
            <a:endParaRPr sz="1000">
              <a:solidFill>
                <a:srgbClr val="5B0F00"/>
              </a:solidFill>
              <a:highlight>
                <a:schemeClr val="accent6"/>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sz="900">
              <a:solidFill>
                <a:srgbClr val="5B0F00"/>
              </a:solidFill>
              <a:highlight>
                <a:schemeClr val="lt1"/>
              </a:highlight>
              <a:latin typeface="Courier New"/>
              <a:ea typeface="Courier New"/>
              <a:cs typeface="Courier New"/>
              <a:sym typeface="Courier New"/>
            </a:endParaRPr>
          </a:p>
          <a:p>
            <a:pPr indent="0" lvl="0" marL="0" rtl="0" algn="l">
              <a:spcBef>
                <a:spcPts val="0"/>
              </a:spcBef>
              <a:spcAft>
                <a:spcPts val="0"/>
              </a:spcAft>
              <a:buSzPts val="1100"/>
              <a:buNone/>
            </a:pPr>
            <a:r>
              <a:rPr b="1" lang="en" sz="1200">
                <a:solidFill>
                  <a:srgbClr val="5B0F00"/>
                </a:solidFill>
                <a:highlight>
                  <a:schemeClr val="dk2"/>
                </a:highlight>
                <a:latin typeface="Courier New"/>
                <a:ea typeface="Courier New"/>
                <a:cs typeface="Courier New"/>
                <a:sym typeface="Courier New"/>
              </a:rPr>
              <a:t>Intermediate Class</a:t>
            </a:r>
            <a:endParaRPr b="1" sz="1200">
              <a:solidFill>
                <a:srgbClr val="5B0F00"/>
              </a:solidFill>
              <a:highlight>
                <a:schemeClr val="dk2"/>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accent6"/>
                </a:highlight>
                <a:latin typeface="Courier New"/>
                <a:ea typeface="Courier New"/>
                <a:cs typeface="Courier New"/>
                <a:sym typeface="Courier New"/>
              </a:rPr>
              <a:t>class RegisterClass(mysqlCon):</a:t>
            </a:r>
            <a:endParaRPr sz="1000">
              <a:solidFill>
                <a:srgbClr val="5B0F00"/>
              </a:solidFill>
              <a:highlight>
                <a:schemeClr val="lt1"/>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lt1"/>
                </a:highlight>
                <a:latin typeface="Courier New"/>
                <a:ea typeface="Courier New"/>
                <a:cs typeface="Courier New"/>
                <a:sym typeface="Courier New"/>
              </a:rPr>
              <a:t>    </a:t>
            </a:r>
            <a:r>
              <a:rPr lang="en" sz="1000">
                <a:solidFill>
                  <a:srgbClr val="5B0F00"/>
                </a:solidFill>
                <a:highlight>
                  <a:schemeClr val="accent6"/>
                </a:highlight>
                <a:latin typeface="Courier New"/>
                <a:ea typeface="Courier New"/>
                <a:cs typeface="Courier New"/>
                <a:sym typeface="Courier New"/>
              </a:rPr>
              <a:t>def fnUIWordle(self):</a:t>
            </a:r>
            <a:endParaRPr sz="1000">
              <a:solidFill>
                <a:srgbClr val="5B0F00"/>
              </a:solidFill>
              <a:highlight>
                <a:schemeClr val="accent6"/>
              </a:highlight>
              <a:latin typeface="Courier New"/>
              <a:ea typeface="Courier New"/>
              <a:cs typeface="Courier New"/>
              <a:sym typeface="Courier New"/>
            </a:endParaRPr>
          </a:p>
          <a:p>
            <a:pPr indent="0" lvl="0" marL="0" rtl="0" algn="l">
              <a:spcBef>
                <a:spcPts val="0"/>
              </a:spcBef>
              <a:spcAft>
                <a:spcPts val="0"/>
              </a:spcAft>
              <a:buSzPts val="1100"/>
              <a:buNone/>
            </a:pPr>
            <a:r>
              <a:rPr lang="en" sz="900">
                <a:solidFill>
                  <a:srgbClr val="5B0F00"/>
                </a:solidFill>
                <a:highlight>
                  <a:schemeClr val="lt1"/>
                </a:highlight>
                <a:latin typeface="Courier New"/>
                <a:ea typeface="Courier New"/>
                <a:cs typeface="Courier New"/>
                <a:sym typeface="Courier New"/>
              </a:rPr>
              <a:t>        L2 = Label(self.topframe, text="O", font=("Apple, 25"), bg="#8FDE21", width=2)</a:t>
            </a:r>
            <a:endParaRPr sz="900">
              <a:solidFill>
                <a:srgbClr val="5B0F00"/>
              </a:solidFill>
              <a:highlight>
                <a:schemeClr val="lt1"/>
              </a:highlight>
              <a:latin typeface="Courier New"/>
              <a:ea typeface="Courier New"/>
              <a:cs typeface="Courier New"/>
              <a:sym typeface="Courier New"/>
            </a:endParaRPr>
          </a:p>
          <a:p>
            <a:pPr indent="0" lvl="0" marL="0" rtl="0" algn="l">
              <a:spcBef>
                <a:spcPts val="0"/>
              </a:spcBef>
              <a:spcAft>
                <a:spcPts val="0"/>
              </a:spcAft>
              <a:buSzPts val="1100"/>
              <a:buNone/>
            </a:pPr>
            <a:r>
              <a:rPr lang="en" sz="900">
                <a:solidFill>
                  <a:srgbClr val="5B0F00"/>
                </a:solidFill>
                <a:highlight>
                  <a:schemeClr val="lt1"/>
                </a:highlight>
                <a:latin typeface="Courier New"/>
                <a:ea typeface="Courier New"/>
                <a:cs typeface="Courier New"/>
                <a:sym typeface="Courier New"/>
              </a:rPr>
              <a:t>        ...</a:t>
            </a:r>
            <a:endParaRPr sz="900">
              <a:solidFill>
                <a:srgbClr val="5B0F00"/>
              </a:solidFill>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sz="900">
              <a:solidFill>
                <a:srgbClr val="5B0F00"/>
              </a:solidFill>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rPr b="1" lang="en" sz="1200">
                <a:solidFill>
                  <a:srgbClr val="5B0F00"/>
                </a:solidFill>
                <a:highlight>
                  <a:schemeClr val="dk2"/>
                </a:highlight>
                <a:latin typeface="Courier New"/>
                <a:ea typeface="Courier New"/>
                <a:cs typeface="Courier New"/>
                <a:sym typeface="Courier New"/>
              </a:rPr>
              <a:t>Derived Class</a:t>
            </a:r>
            <a:endParaRPr sz="1000">
              <a:solidFill>
                <a:srgbClr val="5B0F00"/>
              </a:solidFill>
              <a:highlight>
                <a:schemeClr val="accent6"/>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accent6"/>
                </a:highlight>
                <a:latin typeface="Courier New"/>
                <a:ea typeface="Courier New"/>
                <a:cs typeface="Courier New"/>
                <a:sym typeface="Courier New"/>
              </a:rPr>
              <a:t>class LoginClass(RegisterClass):</a:t>
            </a:r>
            <a:endParaRPr sz="1000">
              <a:solidFill>
                <a:srgbClr val="5B0F00"/>
              </a:solidFill>
              <a:highlight>
                <a:schemeClr val="accent6"/>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lt1"/>
                </a:highlight>
                <a:latin typeface="Courier New"/>
                <a:ea typeface="Courier New"/>
                <a:cs typeface="Courier New"/>
                <a:sym typeface="Courier New"/>
              </a:rPr>
              <a:t>    def login(self):</a:t>
            </a:r>
            <a:endParaRPr sz="1000">
              <a:solidFill>
                <a:srgbClr val="5B0F00"/>
              </a:solidFill>
              <a:highlight>
                <a:schemeClr val="lt1"/>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lt1"/>
                </a:highlight>
                <a:latin typeface="Courier New"/>
                <a:ea typeface="Courier New"/>
                <a:cs typeface="Courier New"/>
                <a:sym typeface="Courier New"/>
              </a:rPr>
              <a:t>        ...</a:t>
            </a:r>
            <a:endParaRPr sz="1000">
              <a:solidFill>
                <a:srgbClr val="5B0F00"/>
              </a:solidFill>
              <a:highlight>
                <a:schemeClr val="accent6"/>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lt1"/>
                </a:highlight>
                <a:latin typeface="Courier New"/>
                <a:ea typeface="Courier New"/>
                <a:cs typeface="Courier New"/>
                <a:sym typeface="Courier New"/>
              </a:rPr>
              <a:t>        </a:t>
            </a:r>
            <a:r>
              <a:rPr lang="en" sz="1000">
                <a:solidFill>
                  <a:srgbClr val="5B0F00"/>
                </a:solidFill>
                <a:highlight>
                  <a:schemeClr val="accent6"/>
                </a:highlight>
                <a:latin typeface="Courier New"/>
                <a:ea typeface="Courier New"/>
                <a:cs typeface="Courier New"/>
                <a:sym typeface="Courier New"/>
              </a:rPr>
              <a:t>self.fnUIWordle()</a:t>
            </a:r>
            <a:endParaRPr sz="1000">
              <a:solidFill>
                <a:srgbClr val="5B0F00"/>
              </a:solidFill>
              <a:highlight>
                <a:schemeClr val="accent6"/>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lt1"/>
                </a:highlight>
                <a:latin typeface="Courier New"/>
                <a:ea typeface="Courier New"/>
                <a:cs typeface="Courier New"/>
                <a:sym typeface="Courier New"/>
              </a:rPr>
              <a:t>def login_verify(self):</a:t>
            </a:r>
            <a:endParaRPr sz="1000">
              <a:solidFill>
                <a:srgbClr val="5B0F00"/>
              </a:solidFill>
              <a:highlight>
                <a:schemeClr val="lt1"/>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lt1"/>
                </a:highlight>
                <a:latin typeface="Courier New"/>
                <a:ea typeface="Courier New"/>
                <a:cs typeface="Courier New"/>
                <a:sym typeface="Courier New"/>
              </a:rPr>
              <a:t>        ...</a:t>
            </a:r>
            <a:endParaRPr sz="1000">
              <a:solidFill>
                <a:srgbClr val="5B0F00"/>
              </a:solidFill>
              <a:highlight>
                <a:schemeClr val="lt1"/>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lt1"/>
                </a:highlight>
                <a:latin typeface="Courier New"/>
                <a:ea typeface="Courier New"/>
                <a:cs typeface="Courier New"/>
                <a:sym typeface="Courier New"/>
              </a:rPr>
              <a:t>        </a:t>
            </a:r>
            <a:r>
              <a:rPr lang="en" sz="1000">
                <a:solidFill>
                  <a:srgbClr val="5B0F00"/>
                </a:solidFill>
                <a:highlight>
                  <a:schemeClr val="accent6"/>
                </a:highlight>
                <a:latin typeface="Courier New"/>
                <a:ea typeface="Courier New"/>
                <a:cs typeface="Courier New"/>
                <a:sym typeface="Courier New"/>
              </a:rPr>
              <a:t>self.fndbconn()</a:t>
            </a:r>
            <a:endParaRPr sz="1000">
              <a:solidFill>
                <a:srgbClr val="5B0F00"/>
              </a:solidFill>
              <a:highlight>
                <a:schemeClr val="accent6"/>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lt1"/>
                </a:highlight>
                <a:latin typeface="Courier New"/>
                <a:ea typeface="Courier New"/>
                <a:cs typeface="Courier New"/>
                <a:sym typeface="Courier New"/>
              </a:rPr>
              <a:t>	...</a:t>
            </a:r>
            <a:endParaRPr sz="1000">
              <a:solidFill>
                <a:srgbClr val="5B0F00"/>
              </a:solidFill>
              <a:highlight>
                <a:schemeClr val="lt1"/>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lt1"/>
                </a:highlight>
                <a:latin typeface="Courier New"/>
                <a:ea typeface="Courier New"/>
                <a:cs typeface="Courier New"/>
                <a:sym typeface="Courier New"/>
              </a:rPr>
              <a:t>	self.checkUser = </a:t>
            </a:r>
            <a:r>
              <a:rPr lang="en" sz="1000">
                <a:solidFill>
                  <a:srgbClr val="5B0F00"/>
                </a:solidFill>
                <a:highlight>
                  <a:schemeClr val="accent6"/>
                </a:highlight>
                <a:latin typeface="Courier New"/>
                <a:ea typeface="Courier New"/>
                <a:cs typeface="Courier New"/>
                <a:sym typeface="Courier New"/>
              </a:rPr>
              <a:t>self.fnLogin(self.username, self.password)</a:t>
            </a:r>
            <a:endParaRPr sz="1000">
              <a:solidFill>
                <a:srgbClr val="5B0F00"/>
              </a:solidFill>
              <a:highlight>
                <a:schemeClr val="accent6"/>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lt1"/>
                </a:highlight>
                <a:latin typeface="Courier New"/>
                <a:ea typeface="Courier New"/>
                <a:cs typeface="Courier New"/>
                <a:sym typeface="Courier New"/>
              </a:rPr>
              <a:t>	...</a:t>
            </a:r>
            <a:endParaRPr sz="1000">
              <a:solidFill>
                <a:srgbClr val="5B0F00"/>
              </a:solidFill>
              <a:highlight>
                <a:schemeClr val="lt1"/>
              </a:highlight>
              <a:latin typeface="Courier New"/>
              <a:ea typeface="Courier New"/>
              <a:cs typeface="Courier New"/>
              <a:sym typeface="Courier New"/>
            </a:endParaRPr>
          </a:p>
          <a:p>
            <a:pPr indent="0" lvl="0" marL="0" rtl="0" algn="l">
              <a:spcBef>
                <a:spcPts val="0"/>
              </a:spcBef>
              <a:spcAft>
                <a:spcPts val="0"/>
              </a:spcAft>
              <a:buSzPts val="1100"/>
              <a:buNone/>
            </a:pPr>
            <a:r>
              <a:t/>
            </a:r>
            <a:endParaRPr sz="1000">
              <a:solidFill>
                <a:srgbClr val="5B0F00"/>
              </a:solidFill>
              <a:highlight>
                <a:schemeClr val="accent6"/>
              </a:highlight>
              <a:latin typeface="Courier New"/>
              <a:ea typeface="Courier New"/>
              <a:cs typeface="Courier New"/>
              <a:sym typeface="Courier New"/>
            </a:endParaRPr>
          </a:p>
        </p:txBody>
      </p:sp>
      <p:sp>
        <p:nvSpPr>
          <p:cNvPr id="173" name="Google Shape;173;g13dd07ee7e1_1_18"/>
          <p:cNvSpPr/>
          <p:nvPr/>
        </p:nvSpPr>
        <p:spPr>
          <a:xfrm>
            <a:off x="3692775" y="3148750"/>
            <a:ext cx="2992200" cy="997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174" name="Google Shape;174;g13dd07ee7e1_1_18"/>
          <p:cNvSpPr txBox="1"/>
          <p:nvPr/>
        </p:nvSpPr>
        <p:spPr>
          <a:xfrm>
            <a:off x="3758775" y="3207450"/>
            <a:ext cx="2802600" cy="10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latin typeface="Open Sans"/>
                <a:ea typeface="Open Sans"/>
                <a:cs typeface="Open Sans"/>
                <a:sym typeface="Open Sans"/>
              </a:rPr>
              <a:t>As you can see, now we can access Base Class methods by inheriting intermediate class and this </a:t>
            </a:r>
            <a:r>
              <a:rPr i="1" lang="en" sz="1100">
                <a:latin typeface="Open Sans"/>
                <a:ea typeface="Open Sans"/>
                <a:cs typeface="Open Sans"/>
                <a:sym typeface="Open Sans"/>
              </a:rPr>
              <a:t>concept</a:t>
            </a:r>
            <a:r>
              <a:rPr i="1" lang="en" sz="1100">
                <a:latin typeface="Open Sans"/>
                <a:ea typeface="Open Sans"/>
                <a:cs typeface="Open Sans"/>
                <a:sym typeface="Open Sans"/>
              </a:rPr>
              <a:t> called multi-level inheritance.</a:t>
            </a:r>
            <a:endParaRPr i="1" sz="1100">
              <a:latin typeface="Open Sans"/>
              <a:ea typeface="Open Sans"/>
              <a:cs typeface="Open Sans"/>
              <a:sym typeface="Open Sans"/>
            </a:endParaRPr>
          </a:p>
          <a:p>
            <a:pPr indent="0" lvl="0" marL="0" rtl="0" algn="l">
              <a:spcBef>
                <a:spcPts val="0"/>
              </a:spcBef>
              <a:spcAft>
                <a:spcPts val="0"/>
              </a:spcAft>
              <a:buNone/>
            </a:pPr>
            <a:r>
              <a:t/>
            </a:r>
            <a:endParaRPr i="1" sz="1100">
              <a:latin typeface="Open Sans"/>
              <a:ea typeface="Open Sans"/>
              <a:cs typeface="Open Sans"/>
              <a:sym typeface="Open Sans"/>
            </a:endParaRPr>
          </a:p>
        </p:txBody>
      </p:sp>
      <p:cxnSp>
        <p:nvCxnSpPr>
          <p:cNvPr id="175" name="Google Shape;175;g13dd07ee7e1_1_18"/>
          <p:cNvCxnSpPr/>
          <p:nvPr/>
        </p:nvCxnSpPr>
        <p:spPr>
          <a:xfrm rot="10800000">
            <a:off x="1928725" y="1022200"/>
            <a:ext cx="2316300" cy="2118300"/>
          </a:xfrm>
          <a:prstGeom prst="straightConnector1">
            <a:avLst/>
          </a:prstGeom>
          <a:noFill/>
          <a:ln cap="flat" cmpd="sng" w="9525">
            <a:solidFill>
              <a:srgbClr val="FF0000"/>
            </a:solidFill>
            <a:prstDash val="solid"/>
            <a:round/>
            <a:headEnd len="med" w="med" type="none"/>
            <a:tailEnd len="med" w="med" type="triangle"/>
          </a:ln>
        </p:spPr>
      </p:cxnSp>
      <p:cxnSp>
        <p:nvCxnSpPr>
          <p:cNvPr id="176" name="Google Shape;176;g13dd07ee7e1_1_18"/>
          <p:cNvCxnSpPr/>
          <p:nvPr/>
        </p:nvCxnSpPr>
        <p:spPr>
          <a:xfrm flipH="1">
            <a:off x="1920550" y="3874100"/>
            <a:ext cx="1747500" cy="346200"/>
          </a:xfrm>
          <a:prstGeom prst="straightConnector1">
            <a:avLst/>
          </a:prstGeom>
          <a:noFill/>
          <a:ln cap="flat" cmpd="sng" w="9525">
            <a:solidFill>
              <a:srgbClr val="FF0000"/>
            </a:solidFill>
            <a:prstDash val="solid"/>
            <a:round/>
            <a:headEnd len="med" w="med" type="none"/>
            <a:tailEnd len="med" w="med" type="triangle"/>
          </a:ln>
        </p:spPr>
      </p:cxnSp>
      <p:pic>
        <p:nvPicPr>
          <p:cNvPr id="177" name="Google Shape;177;g13dd07ee7e1_1_18"/>
          <p:cNvPicPr preferRelativeResize="0"/>
          <p:nvPr/>
        </p:nvPicPr>
        <p:blipFill rotWithShape="1">
          <a:blip r:embed="rId3">
            <a:alphaModFix/>
          </a:blip>
          <a:srcRect b="0" l="5785" r="9006" t="11496"/>
          <a:stretch/>
        </p:blipFill>
        <p:spPr>
          <a:xfrm>
            <a:off x="5874800" y="145175"/>
            <a:ext cx="1055075" cy="1425900"/>
          </a:xfrm>
          <a:prstGeom prst="rect">
            <a:avLst/>
          </a:prstGeom>
          <a:noFill/>
          <a:ln cap="flat" cmpd="sng" w="9525">
            <a:solidFill>
              <a:schemeClr val="dk1"/>
            </a:solidFill>
            <a:prstDash val="solid"/>
            <a:round/>
            <a:headEnd len="sm" w="sm" type="none"/>
            <a:tailEnd len="sm" w="sm" type="none"/>
          </a:ln>
        </p:spPr>
      </p:pic>
      <p:pic>
        <p:nvPicPr>
          <p:cNvPr id="178" name="Google Shape;178;g13dd07ee7e1_1_18"/>
          <p:cNvPicPr preferRelativeResize="0"/>
          <p:nvPr/>
        </p:nvPicPr>
        <p:blipFill>
          <a:blip r:embed="rId4">
            <a:alphaModFix/>
          </a:blip>
          <a:stretch>
            <a:fillRect/>
          </a:stretch>
        </p:blipFill>
        <p:spPr>
          <a:xfrm>
            <a:off x="7059725" y="87450"/>
            <a:ext cx="2049000" cy="4874700"/>
          </a:xfrm>
          <a:prstGeom prst="rect">
            <a:avLst/>
          </a:prstGeom>
          <a:noFill/>
          <a:ln cap="flat" cmpd="sng" w="19050">
            <a:solidFill>
              <a:srgbClr val="5B0F00"/>
            </a:solidFill>
            <a:prstDash val="solid"/>
            <a:round/>
            <a:headEnd len="sm" w="sm" type="none"/>
            <a:tailEnd len="sm" w="sm" type="none"/>
          </a:ln>
        </p:spPr>
      </p:pic>
      <p:cxnSp>
        <p:nvCxnSpPr>
          <p:cNvPr id="179" name="Google Shape;179;g13dd07ee7e1_1_18"/>
          <p:cNvCxnSpPr/>
          <p:nvPr/>
        </p:nvCxnSpPr>
        <p:spPr>
          <a:xfrm rot="10800000">
            <a:off x="2176375" y="1879450"/>
            <a:ext cx="2076900" cy="1269300"/>
          </a:xfrm>
          <a:prstGeom prst="straightConnector1">
            <a:avLst/>
          </a:prstGeom>
          <a:noFill/>
          <a:ln cap="flat" cmpd="sng" w="9525">
            <a:solidFill>
              <a:srgbClr val="FF0000"/>
            </a:solidFill>
            <a:prstDash val="solid"/>
            <a:round/>
            <a:headEnd len="med" w="med" type="none"/>
            <a:tailEnd len="med" w="med" type="triangle"/>
          </a:ln>
        </p:spPr>
      </p:cxnSp>
      <p:cxnSp>
        <p:nvCxnSpPr>
          <p:cNvPr id="180" name="Google Shape;180;g13dd07ee7e1_1_18"/>
          <p:cNvCxnSpPr/>
          <p:nvPr/>
        </p:nvCxnSpPr>
        <p:spPr>
          <a:xfrm rot="10800000">
            <a:off x="2085325" y="2580250"/>
            <a:ext cx="2176200" cy="568500"/>
          </a:xfrm>
          <a:prstGeom prst="straightConnector1">
            <a:avLst/>
          </a:prstGeom>
          <a:noFill/>
          <a:ln cap="flat" cmpd="sng" w="9525">
            <a:solidFill>
              <a:srgbClr val="FF0000"/>
            </a:solidFill>
            <a:prstDash val="solid"/>
            <a:round/>
            <a:headEnd len="med" w="med" type="none"/>
            <a:tailEnd len="med" w="med" type="triangle"/>
          </a:ln>
        </p:spPr>
      </p:cxnSp>
      <p:cxnSp>
        <p:nvCxnSpPr>
          <p:cNvPr id="181" name="Google Shape;181;g13dd07ee7e1_1_18"/>
          <p:cNvCxnSpPr>
            <a:stCxn id="173" idx="1"/>
          </p:cNvCxnSpPr>
          <p:nvPr/>
        </p:nvCxnSpPr>
        <p:spPr>
          <a:xfrm flipH="1">
            <a:off x="2085375" y="3647500"/>
            <a:ext cx="1607400" cy="107100"/>
          </a:xfrm>
          <a:prstGeom prst="straightConnector1">
            <a:avLst/>
          </a:prstGeom>
          <a:noFill/>
          <a:ln cap="flat" cmpd="sng" w="9525">
            <a:solidFill>
              <a:srgbClr val="FF0000"/>
            </a:solidFill>
            <a:prstDash val="solid"/>
            <a:round/>
            <a:headEnd len="med" w="med" type="none"/>
            <a:tailEnd len="med" w="med" type="triangle"/>
          </a:ln>
        </p:spPr>
      </p:cxnSp>
      <p:cxnSp>
        <p:nvCxnSpPr>
          <p:cNvPr id="182" name="Google Shape;182;g13dd07ee7e1_1_18"/>
          <p:cNvCxnSpPr/>
          <p:nvPr/>
        </p:nvCxnSpPr>
        <p:spPr>
          <a:xfrm flipH="1">
            <a:off x="3033550" y="3865875"/>
            <a:ext cx="634500" cy="5109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13dd07ee7e1_1_32"/>
          <p:cNvSpPr txBox="1"/>
          <p:nvPr>
            <p:ph type="title"/>
          </p:nvPr>
        </p:nvSpPr>
        <p:spPr>
          <a:xfrm>
            <a:off x="91175" y="87450"/>
            <a:ext cx="6610200" cy="48747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rPr b="1" i="1" lang="en" sz="1500">
                <a:highlight>
                  <a:schemeClr val="dk2"/>
                </a:highlight>
                <a:latin typeface="Comic Sans MS"/>
                <a:ea typeface="Comic Sans MS"/>
                <a:cs typeface="Comic Sans MS"/>
                <a:sym typeface="Comic Sans MS"/>
              </a:rPr>
              <a:t>Single-</a:t>
            </a:r>
            <a:r>
              <a:rPr b="1" i="1" lang="en" sz="1500">
                <a:highlight>
                  <a:schemeClr val="dk2"/>
                </a:highlight>
                <a:latin typeface="Comic Sans MS"/>
                <a:ea typeface="Comic Sans MS"/>
                <a:cs typeface="Comic Sans MS"/>
                <a:sym typeface="Comic Sans MS"/>
              </a:rPr>
              <a:t>Level Inheritance:</a:t>
            </a:r>
            <a:endParaRPr b="1" i="1" sz="1500">
              <a:highlight>
                <a:schemeClr val="dk2"/>
              </a:highlight>
              <a:latin typeface="Comic Sans MS"/>
              <a:ea typeface="Comic Sans MS"/>
              <a:cs typeface="Comic Sans MS"/>
              <a:sym typeface="Comic Sans MS"/>
            </a:endParaRPr>
          </a:p>
          <a:p>
            <a:pPr indent="0" lvl="0" marL="0" rtl="0" algn="l">
              <a:lnSpc>
                <a:spcPct val="100000"/>
              </a:lnSpc>
              <a:spcBef>
                <a:spcPts val="0"/>
              </a:spcBef>
              <a:spcAft>
                <a:spcPts val="0"/>
              </a:spcAft>
              <a:buSzPts val="1100"/>
              <a:buNone/>
            </a:pPr>
            <a:r>
              <a:t/>
            </a:r>
            <a:endParaRPr b="1" sz="1200">
              <a:solidFill>
                <a:srgbClr val="5B0F00"/>
              </a:solidFill>
              <a:highlight>
                <a:schemeClr val="dk2"/>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rPr b="1" lang="en" sz="1200">
                <a:solidFill>
                  <a:srgbClr val="5B0F00"/>
                </a:solidFill>
                <a:highlight>
                  <a:schemeClr val="dk2"/>
                </a:highlight>
                <a:latin typeface="Courier New"/>
                <a:ea typeface="Courier New"/>
                <a:cs typeface="Courier New"/>
                <a:sym typeface="Courier New"/>
              </a:rPr>
              <a:t>Base Class</a:t>
            </a:r>
            <a:endParaRPr b="1" sz="1200">
              <a:solidFill>
                <a:srgbClr val="5B0F00"/>
              </a:solidFill>
              <a:highlight>
                <a:schemeClr val="dk2"/>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accent6"/>
                </a:highlight>
                <a:latin typeface="Courier New"/>
                <a:ea typeface="Courier New"/>
                <a:cs typeface="Courier New"/>
                <a:sym typeface="Courier New"/>
              </a:rPr>
              <a:t>class mysqlCon:</a:t>
            </a:r>
            <a:endParaRPr sz="1000">
              <a:solidFill>
                <a:srgbClr val="5B0F00"/>
              </a:solidFill>
              <a:highlight>
                <a:schemeClr val="accent6"/>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accent6"/>
                </a:highlight>
                <a:latin typeface="Courier New"/>
                <a:ea typeface="Courier New"/>
                <a:cs typeface="Courier New"/>
                <a:sym typeface="Courier New"/>
              </a:rPr>
              <a:t>    def fndbconn(self):</a:t>
            </a:r>
            <a:endParaRPr sz="1000">
              <a:solidFill>
                <a:srgbClr val="5B0F00"/>
              </a:solidFill>
              <a:highlight>
                <a:schemeClr val="accent6"/>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lt1"/>
                </a:highlight>
                <a:latin typeface="Courier New"/>
                <a:ea typeface="Courier New"/>
                <a:cs typeface="Courier New"/>
                <a:sym typeface="Courier New"/>
              </a:rPr>
              <a:t>        global conn</a:t>
            </a:r>
            <a:endParaRPr sz="1000">
              <a:solidFill>
                <a:srgbClr val="5B0F00"/>
              </a:solidFill>
              <a:highlight>
                <a:schemeClr val="lt1"/>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lt1"/>
                </a:highlight>
                <a:latin typeface="Courier New"/>
                <a:ea typeface="Courier New"/>
                <a:cs typeface="Courier New"/>
                <a:sym typeface="Courier New"/>
              </a:rPr>
              <a:t>        import mysql.connector as mysqlConnector</a:t>
            </a:r>
            <a:endParaRPr sz="1000">
              <a:solidFill>
                <a:srgbClr val="5B0F00"/>
              </a:solidFill>
              <a:highlight>
                <a:schemeClr val="lt1"/>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lt1"/>
                </a:highlight>
                <a:latin typeface="Courier New"/>
                <a:ea typeface="Courier New"/>
                <a:cs typeface="Courier New"/>
                <a:sym typeface="Courier New"/>
              </a:rPr>
              <a:t>        conn = mysqlConnector.connect(</a:t>
            </a:r>
            <a:endParaRPr sz="1000">
              <a:solidFill>
                <a:srgbClr val="5B0F00"/>
              </a:solidFill>
              <a:highlight>
                <a:schemeClr val="lt1"/>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lt1"/>
                </a:highlight>
                <a:latin typeface="Courier New"/>
                <a:ea typeface="Courier New"/>
                <a:cs typeface="Courier New"/>
                <a:sym typeface="Courier New"/>
              </a:rPr>
              <a:t>            host='localhost', user='root', password='Sagar@2602',database='PythonWordle')</a:t>
            </a:r>
            <a:endParaRPr sz="1000">
              <a:solidFill>
                <a:srgbClr val="5B0F00"/>
              </a:solidFill>
              <a:highlight>
                <a:schemeClr val="lt1"/>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lt1"/>
                </a:highlight>
                <a:latin typeface="Courier New"/>
                <a:ea typeface="Courier New"/>
                <a:cs typeface="Courier New"/>
                <a:sym typeface="Courier New"/>
              </a:rPr>
              <a:t>        ...</a:t>
            </a:r>
            <a:endParaRPr sz="1000">
              <a:solidFill>
                <a:srgbClr val="5B0F00"/>
              </a:solidFill>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sz="1000">
              <a:solidFill>
                <a:srgbClr val="5B0F00"/>
              </a:solidFill>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sz="1000">
              <a:solidFill>
                <a:srgbClr val="5B0F00"/>
              </a:solidFill>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rPr b="1" lang="en" sz="1200">
                <a:solidFill>
                  <a:srgbClr val="5B0F00"/>
                </a:solidFill>
                <a:highlight>
                  <a:schemeClr val="dk2"/>
                </a:highlight>
                <a:latin typeface="Courier New"/>
                <a:ea typeface="Courier New"/>
                <a:cs typeface="Courier New"/>
                <a:sym typeface="Courier New"/>
              </a:rPr>
              <a:t>Derived Class</a:t>
            </a:r>
            <a:endParaRPr b="1" sz="1200">
              <a:solidFill>
                <a:srgbClr val="5B0F00"/>
              </a:solidFill>
              <a:highlight>
                <a:schemeClr val="dk2"/>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accent6"/>
                </a:highlight>
                <a:latin typeface="Courier New"/>
                <a:ea typeface="Courier New"/>
                <a:cs typeface="Courier New"/>
                <a:sym typeface="Courier New"/>
              </a:rPr>
              <a:t>class WordleClass(mysqlCon):</a:t>
            </a:r>
            <a:endParaRPr sz="1000">
              <a:solidFill>
                <a:srgbClr val="5B0F00"/>
              </a:solidFill>
              <a:highlight>
                <a:schemeClr val="accent6"/>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lt1"/>
                </a:highlight>
                <a:latin typeface="Courier New"/>
                <a:ea typeface="Courier New"/>
                <a:cs typeface="Courier New"/>
                <a:sym typeface="Courier New"/>
              </a:rPr>
              <a:t>    # Designing window for login.</a:t>
            </a:r>
            <a:endParaRPr sz="1000">
              <a:solidFill>
                <a:srgbClr val="5B0F00"/>
              </a:solidFill>
              <a:highlight>
                <a:schemeClr val="lt1"/>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lt1"/>
                </a:highlight>
                <a:latin typeface="Courier New"/>
                <a:ea typeface="Courier New"/>
                <a:cs typeface="Courier New"/>
                <a:sym typeface="Courier New"/>
              </a:rPr>
              <a:t>    def getNewFinalWord(self):</a:t>
            </a:r>
            <a:endParaRPr sz="1000">
              <a:solidFill>
                <a:srgbClr val="5B0F00"/>
              </a:solidFill>
              <a:highlight>
                <a:schemeClr val="lt1"/>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lt1"/>
                </a:highlight>
                <a:latin typeface="Courier New"/>
                <a:ea typeface="Courier New"/>
                <a:cs typeface="Courier New"/>
                <a:sym typeface="Courier New"/>
              </a:rPr>
              <a:t>        ...</a:t>
            </a:r>
            <a:endParaRPr sz="1000">
              <a:solidFill>
                <a:srgbClr val="5B0F00"/>
              </a:solidFill>
              <a:highlight>
                <a:schemeClr val="accent6"/>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lt1"/>
                </a:highlight>
                <a:latin typeface="Courier New"/>
                <a:ea typeface="Courier New"/>
                <a:cs typeface="Courier New"/>
                <a:sym typeface="Courier New"/>
              </a:rPr>
              <a:t>        </a:t>
            </a:r>
            <a:r>
              <a:rPr lang="en" sz="1000">
                <a:solidFill>
                  <a:srgbClr val="5B0F00"/>
                </a:solidFill>
                <a:highlight>
                  <a:schemeClr val="accent6"/>
                </a:highlight>
                <a:latin typeface="Courier New"/>
                <a:ea typeface="Courier New"/>
                <a:cs typeface="Courier New"/>
                <a:sym typeface="Courier New"/>
              </a:rPr>
              <a:t>self.fndbConn()</a:t>
            </a:r>
            <a:endParaRPr sz="900">
              <a:solidFill>
                <a:srgbClr val="5B0F00"/>
              </a:solidFill>
              <a:highlight>
                <a:schemeClr val="accent6"/>
              </a:highlight>
              <a:latin typeface="Courier New"/>
              <a:ea typeface="Courier New"/>
              <a:cs typeface="Courier New"/>
              <a:sym typeface="Courier New"/>
            </a:endParaRPr>
          </a:p>
          <a:p>
            <a:pPr indent="0" lvl="0" marL="0" rtl="0" algn="l">
              <a:lnSpc>
                <a:spcPct val="100000"/>
              </a:lnSpc>
              <a:spcBef>
                <a:spcPts val="0"/>
              </a:spcBef>
              <a:spcAft>
                <a:spcPts val="0"/>
              </a:spcAft>
              <a:buSzPts val="4800"/>
              <a:buNone/>
            </a:pPr>
            <a:r>
              <a:t/>
            </a:r>
            <a:endParaRPr sz="900">
              <a:solidFill>
                <a:srgbClr val="5B0F00"/>
              </a:solidFill>
              <a:highlight>
                <a:schemeClr val="lt1"/>
              </a:highlight>
              <a:latin typeface="Courier New"/>
              <a:ea typeface="Courier New"/>
              <a:cs typeface="Courier New"/>
              <a:sym typeface="Courier New"/>
            </a:endParaRPr>
          </a:p>
        </p:txBody>
      </p:sp>
      <p:sp>
        <p:nvSpPr>
          <p:cNvPr id="188" name="Google Shape;188;g13dd07ee7e1_1_32"/>
          <p:cNvSpPr/>
          <p:nvPr/>
        </p:nvSpPr>
        <p:spPr>
          <a:xfrm>
            <a:off x="3692775" y="3148750"/>
            <a:ext cx="2497500" cy="62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189" name="Google Shape;189;g13dd07ee7e1_1_32"/>
          <p:cNvSpPr txBox="1"/>
          <p:nvPr/>
        </p:nvSpPr>
        <p:spPr>
          <a:xfrm>
            <a:off x="3758775" y="3207450"/>
            <a:ext cx="2390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latin typeface="Open Sans"/>
                <a:ea typeface="Open Sans"/>
                <a:cs typeface="Open Sans"/>
                <a:sym typeface="Open Sans"/>
              </a:rPr>
              <a:t>As you can see, we have used two </a:t>
            </a:r>
            <a:endParaRPr i="1" sz="1100">
              <a:latin typeface="Open Sans"/>
              <a:ea typeface="Open Sans"/>
              <a:cs typeface="Open Sans"/>
              <a:sym typeface="Open Sans"/>
            </a:endParaRPr>
          </a:p>
          <a:p>
            <a:pPr indent="0" lvl="0" marL="0" rtl="0" algn="l">
              <a:spcBef>
                <a:spcPts val="0"/>
              </a:spcBef>
              <a:spcAft>
                <a:spcPts val="0"/>
              </a:spcAft>
              <a:buNone/>
            </a:pPr>
            <a:r>
              <a:rPr i="1" lang="en" sz="1100">
                <a:latin typeface="Open Sans"/>
                <a:ea typeface="Open Sans"/>
                <a:cs typeface="Open Sans"/>
                <a:sym typeface="Open Sans"/>
              </a:rPr>
              <a:t>Methods from Base(Parent) Class.</a:t>
            </a:r>
            <a:endParaRPr i="1" sz="1100">
              <a:latin typeface="Open Sans"/>
              <a:ea typeface="Open Sans"/>
              <a:cs typeface="Open Sans"/>
              <a:sym typeface="Open Sans"/>
            </a:endParaRPr>
          </a:p>
        </p:txBody>
      </p:sp>
      <p:cxnSp>
        <p:nvCxnSpPr>
          <p:cNvPr id="190" name="Google Shape;190;g13dd07ee7e1_1_32"/>
          <p:cNvCxnSpPr/>
          <p:nvPr/>
        </p:nvCxnSpPr>
        <p:spPr>
          <a:xfrm rot="10800000">
            <a:off x="2019625" y="1755700"/>
            <a:ext cx="2225400" cy="1384800"/>
          </a:xfrm>
          <a:prstGeom prst="straightConnector1">
            <a:avLst/>
          </a:prstGeom>
          <a:noFill/>
          <a:ln cap="flat" cmpd="sng" w="9525">
            <a:solidFill>
              <a:srgbClr val="FF0000"/>
            </a:solidFill>
            <a:prstDash val="solid"/>
            <a:round/>
            <a:headEnd len="med" w="med" type="none"/>
            <a:tailEnd len="med" w="med" type="triangle"/>
          </a:ln>
        </p:spPr>
      </p:cxnSp>
      <p:cxnSp>
        <p:nvCxnSpPr>
          <p:cNvPr id="191" name="Google Shape;191;g13dd07ee7e1_1_32"/>
          <p:cNvCxnSpPr>
            <a:stCxn id="188" idx="1"/>
          </p:cNvCxnSpPr>
          <p:nvPr/>
        </p:nvCxnSpPr>
        <p:spPr>
          <a:xfrm flipH="1">
            <a:off x="1953375" y="3461950"/>
            <a:ext cx="1739400" cy="453300"/>
          </a:xfrm>
          <a:prstGeom prst="straightConnector1">
            <a:avLst/>
          </a:prstGeom>
          <a:noFill/>
          <a:ln cap="flat" cmpd="sng" w="9525">
            <a:solidFill>
              <a:srgbClr val="FF0000"/>
            </a:solidFill>
            <a:prstDash val="solid"/>
            <a:round/>
            <a:headEnd len="med" w="med" type="none"/>
            <a:tailEnd len="med" w="med" type="triangle"/>
          </a:ln>
        </p:spPr>
      </p:cxnSp>
      <p:pic>
        <p:nvPicPr>
          <p:cNvPr id="192" name="Google Shape;192;g13dd07ee7e1_1_32"/>
          <p:cNvPicPr preferRelativeResize="0"/>
          <p:nvPr/>
        </p:nvPicPr>
        <p:blipFill>
          <a:blip r:embed="rId3">
            <a:alphaModFix/>
          </a:blip>
          <a:stretch>
            <a:fillRect/>
          </a:stretch>
        </p:blipFill>
        <p:spPr>
          <a:xfrm>
            <a:off x="6734350" y="105450"/>
            <a:ext cx="2332725" cy="4838700"/>
          </a:xfrm>
          <a:prstGeom prst="rect">
            <a:avLst/>
          </a:prstGeom>
          <a:noFill/>
          <a:ln cap="flat" cmpd="sng" w="19050">
            <a:solidFill>
              <a:srgbClr val="5B0F00"/>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13dd07ee7e1_1_72"/>
          <p:cNvSpPr txBox="1"/>
          <p:nvPr>
            <p:ph type="title"/>
          </p:nvPr>
        </p:nvSpPr>
        <p:spPr>
          <a:xfrm>
            <a:off x="49950" y="87450"/>
            <a:ext cx="6960300" cy="48747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rPr b="1" i="1" lang="en" sz="1500">
                <a:highlight>
                  <a:schemeClr val="dk2"/>
                </a:highlight>
                <a:latin typeface="Comic Sans MS"/>
                <a:ea typeface="Comic Sans MS"/>
                <a:cs typeface="Comic Sans MS"/>
                <a:sym typeface="Comic Sans MS"/>
              </a:rPr>
              <a:t>Multi-Level Inheritance:</a:t>
            </a:r>
            <a:endParaRPr b="1" i="1" sz="1500">
              <a:highlight>
                <a:schemeClr val="dk2"/>
              </a:highlight>
              <a:latin typeface="Comic Sans MS"/>
              <a:ea typeface="Comic Sans MS"/>
              <a:cs typeface="Comic Sans MS"/>
              <a:sym typeface="Comic Sans MS"/>
            </a:endParaRPr>
          </a:p>
          <a:p>
            <a:pPr indent="0" lvl="0" marL="0" rtl="0" algn="l">
              <a:lnSpc>
                <a:spcPct val="100000"/>
              </a:lnSpc>
              <a:spcBef>
                <a:spcPts val="0"/>
              </a:spcBef>
              <a:spcAft>
                <a:spcPts val="0"/>
              </a:spcAft>
              <a:buSzPts val="1100"/>
              <a:buNone/>
            </a:pPr>
            <a:r>
              <a:t/>
            </a:r>
            <a:endParaRPr b="1" sz="1200">
              <a:solidFill>
                <a:srgbClr val="5B0F00"/>
              </a:solidFill>
              <a:highlight>
                <a:schemeClr val="dk2"/>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rPr b="1" lang="en" sz="1200">
                <a:solidFill>
                  <a:srgbClr val="5B0F00"/>
                </a:solidFill>
                <a:highlight>
                  <a:schemeClr val="dk2"/>
                </a:highlight>
                <a:latin typeface="Courier New"/>
                <a:ea typeface="Courier New"/>
                <a:cs typeface="Courier New"/>
                <a:sym typeface="Courier New"/>
              </a:rPr>
              <a:t>Base Class</a:t>
            </a:r>
            <a:endParaRPr b="1" sz="1200">
              <a:solidFill>
                <a:srgbClr val="5B0F00"/>
              </a:solidFill>
              <a:highlight>
                <a:schemeClr val="dk2"/>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accent6"/>
                </a:highlight>
                <a:latin typeface="Courier New"/>
                <a:ea typeface="Courier New"/>
                <a:cs typeface="Courier New"/>
                <a:sym typeface="Courier New"/>
              </a:rPr>
              <a:t>class mysqlCon:</a:t>
            </a:r>
            <a:endParaRPr sz="1000">
              <a:solidFill>
                <a:srgbClr val="5B0F00"/>
              </a:solidFill>
              <a:highlight>
                <a:schemeClr val="accent6"/>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accent6"/>
                </a:highlight>
                <a:latin typeface="Courier New"/>
                <a:ea typeface="Courier New"/>
                <a:cs typeface="Courier New"/>
                <a:sym typeface="Courier New"/>
              </a:rPr>
              <a:t>    def fndbconn(self):</a:t>
            </a:r>
            <a:endParaRPr sz="1000">
              <a:solidFill>
                <a:srgbClr val="5B0F00"/>
              </a:solidFill>
              <a:highlight>
                <a:schemeClr val="accent6"/>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lt1"/>
                </a:highlight>
                <a:latin typeface="Courier New"/>
                <a:ea typeface="Courier New"/>
                <a:cs typeface="Courier New"/>
                <a:sym typeface="Courier New"/>
              </a:rPr>
              <a:t>        global conn</a:t>
            </a:r>
            <a:endParaRPr sz="1000">
              <a:solidFill>
                <a:srgbClr val="5B0F00"/>
              </a:solidFill>
              <a:highlight>
                <a:schemeClr val="lt1"/>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lt1"/>
                </a:highlight>
                <a:latin typeface="Courier New"/>
                <a:ea typeface="Courier New"/>
                <a:cs typeface="Courier New"/>
                <a:sym typeface="Courier New"/>
              </a:rPr>
              <a:t>        import mysql.connector as mysqlConnector</a:t>
            </a:r>
            <a:endParaRPr sz="1000">
              <a:solidFill>
                <a:srgbClr val="5B0F00"/>
              </a:solidFill>
              <a:highlight>
                <a:schemeClr val="lt1"/>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lt1"/>
                </a:highlight>
                <a:latin typeface="Courier New"/>
                <a:ea typeface="Courier New"/>
                <a:cs typeface="Courier New"/>
                <a:sym typeface="Courier New"/>
              </a:rPr>
              <a:t>        conn = mysqlConnector.connect(</a:t>
            </a:r>
            <a:endParaRPr sz="1000">
              <a:solidFill>
                <a:srgbClr val="5B0F00"/>
              </a:solidFill>
              <a:highlight>
                <a:schemeClr val="lt1"/>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lt1"/>
                </a:highlight>
                <a:latin typeface="Courier New"/>
                <a:ea typeface="Courier New"/>
                <a:cs typeface="Courier New"/>
                <a:sym typeface="Courier New"/>
              </a:rPr>
              <a:t>            host='localhost', user='root', password='Sagar@2602',database='PythonWordle')</a:t>
            </a:r>
            <a:endParaRPr sz="1000">
              <a:solidFill>
                <a:srgbClr val="5B0F00"/>
              </a:solidFill>
              <a:highlight>
                <a:schemeClr val="lt1"/>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lt1"/>
                </a:highlight>
                <a:latin typeface="Courier New"/>
                <a:ea typeface="Courier New"/>
                <a:cs typeface="Courier New"/>
                <a:sym typeface="Courier New"/>
              </a:rPr>
              <a:t>        ...</a:t>
            </a:r>
            <a:endParaRPr sz="1000">
              <a:solidFill>
                <a:srgbClr val="5B0F00"/>
              </a:solidFill>
              <a:highlight>
                <a:schemeClr val="accent6"/>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sz="900">
              <a:solidFill>
                <a:srgbClr val="5B0F00"/>
              </a:solidFill>
              <a:highlight>
                <a:schemeClr val="lt1"/>
              </a:highlight>
              <a:latin typeface="Courier New"/>
              <a:ea typeface="Courier New"/>
              <a:cs typeface="Courier New"/>
              <a:sym typeface="Courier New"/>
            </a:endParaRPr>
          </a:p>
          <a:p>
            <a:pPr indent="0" lvl="0" marL="0" rtl="0" algn="l">
              <a:spcBef>
                <a:spcPts val="0"/>
              </a:spcBef>
              <a:spcAft>
                <a:spcPts val="0"/>
              </a:spcAft>
              <a:buSzPts val="1100"/>
              <a:buNone/>
            </a:pPr>
            <a:r>
              <a:rPr b="1" lang="en" sz="1200">
                <a:solidFill>
                  <a:srgbClr val="5B0F00"/>
                </a:solidFill>
                <a:highlight>
                  <a:schemeClr val="dk2"/>
                </a:highlight>
                <a:latin typeface="Courier New"/>
                <a:ea typeface="Courier New"/>
                <a:cs typeface="Courier New"/>
                <a:sym typeface="Courier New"/>
              </a:rPr>
              <a:t>Intermediate Class</a:t>
            </a:r>
            <a:endParaRPr b="1" sz="1200">
              <a:solidFill>
                <a:srgbClr val="5B0F00"/>
              </a:solidFill>
              <a:highlight>
                <a:schemeClr val="dk2"/>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accent6"/>
                </a:highlight>
                <a:latin typeface="Courier New"/>
                <a:ea typeface="Courier New"/>
                <a:cs typeface="Courier New"/>
                <a:sym typeface="Courier New"/>
              </a:rPr>
              <a:t>class WordleClass(mysqlCon):</a:t>
            </a:r>
            <a:endParaRPr sz="1000">
              <a:solidFill>
                <a:srgbClr val="5B0F00"/>
              </a:solidFill>
              <a:highlight>
                <a:schemeClr val="accent6"/>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lt1"/>
                </a:highlight>
                <a:latin typeface="Courier New"/>
                <a:ea typeface="Courier New"/>
                <a:cs typeface="Courier New"/>
                <a:sym typeface="Courier New"/>
              </a:rPr>
              <a:t>    # Designing window for login.</a:t>
            </a:r>
            <a:endParaRPr sz="1000">
              <a:solidFill>
                <a:srgbClr val="5B0F00"/>
              </a:solidFill>
              <a:highlight>
                <a:schemeClr val="lt1"/>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lt1"/>
                </a:highlight>
                <a:latin typeface="Courier New"/>
                <a:ea typeface="Courier New"/>
                <a:cs typeface="Courier New"/>
                <a:sym typeface="Courier New"/>
              </a:rPr>
              <a:t>    def getNewFinalWord(self):</a:t>
            </a:r>
            <a:endParaRPr sz="1000">
              <a:solidFill>
                <a:srgbClr val="5B0F00"/>
              </a:solidFill>
              <a:highlight>
                <a:schemeClr val="lt1"/>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lt1"/>
                </a:highlight>
                <a:latin typeface="Courier New"/>
                <a:ea typeface="Courier New"/>
                <a:cs typeface="Courier New"/>
                <a:sym typeface="Courier New"/>
              </a:rPr>
              <a:t>        ...</a:t>
            </a:r>
            <a:endParaRPr sz="1000">
              <a:solidFill>
                <a:srgbClr val="5B0F00"/>
              </a:solidFill>
              <a:highlight>
                <a:schemeClr val="accent6"/>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lt1"/>
                </a:highlight>
                <a:latin typeface="Courier New"/>
                <a:ea typeface="Courier New"/>
                <a:cs typeface="Courier New"/>
                <a:sym typeface="Courier New"/>
              </a:rPr>
              <a:t>        </a:t>
            </a:r>
            <a:r>
              <a:rPr lang="en" sz="1000">
                <a:solidFill>
                  <a:srgbClr val="5B0F00"/>
                </a:solidFill>
                <a:highlight>
                  <a:schemeClr val="accent6"/>
                </a:highlight>
                <a:latin typeface="Courier New"/>
                <a:ea typeface="Courier New"/>
                <a:cs typeface="Courier New"/>
                <a:sym typeface="Courier New"/>
              </a:rPr>
              <a:t>self.fndbConn()</a:t>
            </a:r>
            <a:endParaRPr sz="1000">
              <a:solidFill>
                <a:srgbClr val="5B0F00"/>
              </a:solidFill>
              <a:highlight>
                <a:schemeClr val="accent6"/>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sz="900">
              <a:solidFill>
                <a:srgbClr val="5B0F00"/>
              </a:solidFill>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rPr b="1" lang="en" sz="1200">
                <a:solidFill>
                  <a:srgbClr val="5B0F00"/>
                </a:solidFill>
                <a:highlight>
                  <a:schemeClr val="dk2"/>
                </a:highlight>
                <a:latin typeface="Courier New"/>
                <a:ea typeface="Courier New"/>
                <a:cs typeface="Courier New"/>
                <a:sym typeface="Courier New"/>
              </a:rPr>
              <a:t>Derived Class</a:t>
            </a:r>
            <a:endParaRPr sz="1000">
              <a:solidFill>
                <a:srgbClr val="5B0F00"/>
              </a:solidFill>
              <a:highlight>
                <a:schemeClr val="accent6"/>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accent6"/>
                </a:highlight>
                <a:latin typeface="Courier New"/>
                <a:ea typeface="Courier New"/>
                <a:cs typeface="Courier New"/>
                <a:sym typeface="Courier New"/>
              </a:rPr>
              <a:t>class UserAttemptClass(WordleClass):</a:t>
            </a:r>
            <a:endParaRPr sz="1000">
              <a:solidFill>
                <a:srgbClr val="5B0F00"/>
              </a:solidFill>
              <a:highlight>
                <a:schemeClr val="accent6"/>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lt1"/>
                </a:highlight>
                <a:latin typeface="Courier New"/>
                <a:ea typeface="Courier New"/>
                <a:cs typeface="Courier New"/>
                <a:sym typeface="Courier New"/>
              </a:rPr>
              <a:t>    def fnCheckAttemptNo(self):</a:t>
            </a:r>
            <a:endParaRPr sz="1000">
              <a:solidFill>
                <a:srgbClr val="5B0F00"/>
              </a:solidFill>
              <a:highlight>
                <a:schemeClr val="lt1"/>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lt1"/>
                </a:highlight>
                <a:latin typeface="Courier New"/>
                <a:ea typeface="Courier New"/>
                <a:cs typeface="Courier New"/>
                <a:sym typeface="Courier New"/>
              </a:rPr>
              <a:t>        # Using global variables to access in this function.</a:t>
            </a:r>
            <a:endParaRPr sz="1000">
              <a:solidFill>
                <a:srgbClr val="5B0F00"/>
              </a:solidFill>
              <a:highlight>
                <a:schemeClr val="lt1"/>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lt1"/>
                </a:highlight>
                <a:latin typeface="Courier New"/>
                <a:ea typeface="Courier New"/>
                <a:cs typeface="Courier New"/>
                <a:sym typeface="Courier New"/>
              </a:rPr>
              <a:t>	...</a:t>
            </a:r>
            <a:endParaRPr sz="1000">
              <a:solidFill>
                <a:srgbClr val="5B0F00"/>
              </a:solidFill>
              <a:highlight>
                <a:schemeClr val="lt1"/>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lt1"/>
                </a:highlight>
                <a:latin typeface="Courier New"/>
                <a:ea typeface="Courier New"/>
                <a:cs typeface="Courier New"/>
                <a:sym typeface="Courier New"/>
              </a:rPr>
              <a:t>        greenList, yellowList, greyList = </a:t>
            </a:r>
            <a:r>
              <a:rPr lang="en" sz="1000">
                <a:solidFill>
                  <a:srgbClr val="5B0F00"/>
                </a:solidFill>
                <a:highlight>
                  <a:schemeClr val="accent6"/>
                </a:highlight>
                <a:latin typeface="Courier New"/>
                <a:ea typeface="Courier New"/>
                <a:cs typeface="Courier New"/>
                <a:sym typeface="Courier New"/>
              </a:rPr>
              <a:t>self.fnStoreUserInputList(</a:t>
            </a:r>
            <a:endParaRPr sz="1000">
              <a:solidFill>
                <a:srgbClr val="5B0F00"/>
              </a:solidFill>
              <a:highlight>
                <a:schemeClr val="accent6"/>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accent6"/>
                </a:highlight>
                <a:latin typeface="Courier New"/>
                <a:ea typeface="Courier New"/>
                <a:cs typeface="Courier New"/>
                <a:sym typeface="Courier New"/>
              </a:rPr>
              <a:t>                tmpAnswer.upper()</a:t>
            </a:r>
            <a:r>
              <a:rPr lang="en" sz="1000">
                <a:solidFill>
                  <a:srgbClr val="5B0F00"/>
                </a:solidFill>
                <a:highlight>
                  <a:schemeClr val="lt1"/>
                </a:highlight>
                <a:latin typeface="Courier New"/>
                <a:ea typeface="Courier New"/>
                <a:cs typeface="Courier New"/>
                <a:sym typeface="Courier New"/>
              </a:rPr>
              <a:t>)</a:t>
            </a:r>
            <a:endParaRPr sz="1000">
              <a:solidFill>
                <a:srgbClr val="5B0F00"/>
              </a:solidFill>
              <a:highlight>
                <a:schemeClr val="lt1"/>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lt1"/>
                </a:highlight>
                <a:latin typeface="Courier New"/>
                <a:ea typeface="Courier New"/>
                <a:cs typeface="Courier New"/>
                <a:sym typeface="Courier New"/>
              </a:rPr>
              <a:t>	...</a:t>
            </a:r>
            <a:endParaRPr sz="1000">
              <a:solidFill>
                <a:srgbClr val="5B0F00"/>
              </a:solidFill>
              <a:highlight>
                <a:schemeClr val="lt1"/>
              </a:highlight>
              <a:latin typeface="Courier New"/>
              <a:ea typeface="Courier New"/>
              <a:cs typeface="Courier New"/>
              <a:sym typeface="Courier New"/>
            </a:endParaRPr>
          </a:p>
          <a:p>
            <a:pPr indent="0" lvl="0" marL="0" rtl="0" algn="l">
              <a:spcBef>
                <a:spcPts val="0"/>
              </a:spcBef>
              <a:spcAft>
                <a:spcPts val="0"/>
              </a:spcAft>
              <a:buSzPts val="1100"/>
              <a:buNone/>
            </a:pPr>
            <a:r>
              <a:t/>
            </a:r>
            <a:endParaRPr sz="1000">
              <a:solidFill>
                <a:srgbClr val="5B0F00"/>
              </a:solidFill>
              <a:highlight>
                <a:schemeClr val="accent6"/>
              </a:highlight>
              <a:latin typeface="Courier New"/>
              <a:ea typeface="Courier New"/>
              <a:cs typeface="Courier New"/>
              <a:sym typeface="Courier New"/>
            </a:endParaRPr>
          </a:p>
        </p:txBody>
      </p:sp>
      <p:sp>
        <p:nvSpPr>
          <p:cNvPr id="198" name="Google Shape;198;g13dd07ee7e1_1_72"/>
          <p:cNvSpPr/>
          <p:nvPr/>
        </p:nvSpPr>
        <p:spPr>
          <a:xfrm>
            <a:off x="3692775" y="2310550"/>
            <a:ext cx="2860200" cy="9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199" name="Google Shape;199;g13dd07ee7e1_1_72"/>
          <p:cNvSpPr txBox="1"/>
          <p:nvPr/>
        </p:nvSpPr>
        <p:spPr>
          <a:xfrm>
            <a:off x="3787575" y="2310550"/>
            <a:ext cx="2802600" cy="10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latin typeface="Open Sans"/>
                <a:ea typeface="Open Sans"/>
                <a:cs typeface="Open Sans"/>
                <a:sym typeface="Open Sans"/>
              </a:rPr>
              <a:t>As you can see, we have accessed Base Class methods in intermediate class and then used intermediate class method to the derived class. This concept called multi-level inheritance.</a:t>
            </a:r>
            <a:endParaRPr i="1" sz="1100">
              <a:latin typeface="Open Sans"/>
              <a:ea typeface="Open Sans"/>
              <a:cs typeface="Open Sans"/>
              <a:sym typeface="Open Sans"/>
            </a:endParaRPr>
          </a:p>
          <a:p>
            <a:pPr indent="0" lvl="0" marL="0" rtl="0" algn="l">
              <a:spcBef>
                <a:spcPts val="0"/>
              </a:spcBef>
              <a:spcAft>
                <a:spcPts val="0"/>
              </a:spcAft>
              <a:buNone/>
            </a:pPr>
            <a:r>
              <a:t/>
            </a:r>
            <a:endParaRPr i="1" sz="1100">
              <a:latin typeface="Open Sans"/>
              <a:ea typeface="Open Sans"/>
              <a:cs typeface="Open Sans"/>
              <a:sym typeface="Open Sans"/>
            </a:endParaRPr>
          </a:p>
        </p:txBody>
      </p:sp>
      <p:cxnSp>
        <p:nvCxnSpPr>
          <p:cNvPr id="200" name="Google Shape;200;g13dd07ee7e1_1_72"/>
          <p:cNvCxnSpPr/>
          <p:nvPr/>
        </p:nvCxnSpPr>
        <p:spPr>
          <a:xfrm rot="10800000">
            <a:off x="1920500" y="1137550"/>
            <a:ext cx="2299800" cy="1162200"/>
          </a:xfrm>
          <a:prstGeom prst="straightConnector1">
            <a:avLst/>
          </a:prstGeom>
          <a:noFill/>
          <a:ln cap="flat" cmpd="sng" w="9525">
            <a:solidFill>
              <a:srgbClr val="FF0000"/>
            </a:solidFill>
            <a:prstDash val="solid"/>
            <a:round/>
            <a:headEnd len="med" w="med" type="none"/>
            <a:tailEnd len="med" w="med" type="triangle"/>
          </a:ln>
        </p:spPr>
      </p:cxnSp>
      <p:pic>
        <p:nvPicPr>
          <p:cNvPr id="201" name="Google Shape;201;g13dd07ee7e1_1_72"/>
          <p:cNvPicPr preferRelativeResize="0"/>
          <p:nvPr/>
        </p:nvPicPr>
        <p:blipFill rotWithShape="1">
          <a:blip r:embed="rId3">
            <a:alphaModFix/>
          </a:blip>
          <a:srcRect b="0" l="5785" r="9006" t="11496"/>
          <a:stretch/>
        </p:blipFill>
        <p:spPr>
          <a:xfrm>
            <a:off x="5874800" y="145175"/>
            <a:ext cx="1055075" cy="1425900"/>
          </a:xfrm>
          <a:prstGeom prst="rect">
            <a:avLst/>
          </a:prstGeom>
          <a:noFill/>
          <a:ln cap="flat" cmpd="sng" w="9525">
            <a:solidFill>
              <a:schemeClr val="dk1"/>
            </a:solidFill>
            <a:prstDash val="solid"/>
            <a:round/>
            <a:headEnd len="sm" w="sm" type="none"/>
            <a:tailEnd len="sm" w="sm" type="none"/>
          </a:ln>
        </p:spPr>
      </p:pic>
      <p:cxnSp>
        <p:nvCxnSpPr>
          <p:cNvPr id="202" name="Google Shape;202;g13dd07ee7e1_1_72"/>
          <p:cNvCxnSpPr/>
          <p:nvPr/>
        </p:nvCxnSpPr>
        <p:spPr>
          <a:xfrm flipH="1">
            <a:off x="1912275" y="3037900"/>
            <a:ext cx="1780500" cy="94500"/>
          </a:xfrm>
          <a:prstGeom prst="straightConnector1">
            <a:avLst/>
          </a:prstGeom>
          <a:noFill/>
          <a:ln cap="flat" cmpd="sng" w="9525">
            <a:solidFill>
              <a:srgbClr val="FF0000"/>
            </a:solidFill>
            <a:prstDash val="solid"/>
            <a:round/>
            <a:headEnd len="med" w="med" type="none"/>
            <a:tailEnd len="med" w="med" type="triangle"/>
          </a:ln>
        </p:spPr>
      </p:cxnSp>
      <p:cxnSp>
        <p:nvCxnSpPr>
          <p:cNvPr id="203" name="Google Shape;203;g13dd07ee7e1_1_72"/>
          <p:cNvCxnSpPr/>
          <p:nvPr/>
        </p:nvCxnSpPr>
        <p:spPr>
          <a:xfrm flipH="1">
            <a:off x="4467600" y="3305350"/>
            <a:ext cx="242700" cy="840900"/>
          </a:xfrm>
          <a:prstGeom prst="straightConnector1">
            <a:avLst/>
          </a:prstGeom>
          <a:noFill/>
          <a:ln cap="flat" cmpd="sng" w="9525">
            <a:solidFill>
              <a:srgbClr val="FF0000"/>
            </a:solidFill>
            <a:prstDash val="solid"/>
            <a:round/>
            <a:headEnd len="med" w="med" type="none"/>
            <a:tailEnd len="med" w="med" type="triangle"/>
          </a:ln>
        </p:spPr>
      </p:cxnSp>
      <p:pic>
        <p:nvPicPr>
          <p:cNvPr id="204" name="Google Shape;204;g13dd07ee7e1_1_72"/>
          <p:cNvPicPr preferRelativeResize="0"/>
          <p:nvPr/>
        </p:nvPicPr>
        <p:blipFill>
          <a:blip r:embed="rId4">
            <a:alphaModFix/>
          </a:blip>
          <a:stretch>
            <a:fillRect/>
          </a:stretch>
        </p:blipFill>
        <p:spPr>
          <a:xfrm>
            <a:off x="7088475" y="87450"/>
            <a:ext cx="2011575" cy="4838700"/>
          </a:xfrm>
          <a:prstGeom prst="rect">
            <a:avLst/>
          </a:prstGeom>
          <a:noFill/>
          <a:ln cap="flat" cmpd="sng" w="19050">
            <a:solidFill>
              <a:srgbClr val="5B0F00"/>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13dd07ee7e1_1_60"/>
          <p:cNvSpPr txBox="1"/>
          <p:nvPr>
            <p:ph type="title"/>
          </p:nvPr>
        </p:nvSpPr>
        <p:spPr>
          <a:xfrm>
            <a:off x="91175" y="87450"/>
            <a:ext cx="6280500" cy="48747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i="1" sz="1500">
              <a:highlight>
                <a:schemeClr val="dk2"/>
              </a:highlight>
              <a:latin typeface="Comic Sans MS"/>
              <a:ea typeface="Comic Sans MS"/>
              <a:cs typeface="Comic Sans MS"/>
              <a:sym typeface="Comic Sans MS"/>
            </a:endParaRPr>
          </a:p>
          <a:p>
            <a:pPr indent="0" lvl="0" marL="0" rtl="0" algn="l">
              <a:lnSpc>
                <a:spcPct val="100000"/>
              </a:lnSpc>
              <a:spcBef>
                <a:spcPts val="0"/>
              </a:spcBef>
              <a:spcAft>
                <a:spcPts val="0"/>
              </a:spcAft>
              <a:buSzPts val="1100"/>
              <a:buNone/>
            </a:pPr>
            <a:r>
              <a:rPr b="1" i="1" lang="en" sz="1500">
                <a:highlight>
                  <a:schemeClr val="dk2"/>
                </a:highlight>
                <a:latin typeface="Comic Sans MS"/>
                <a:ea typeface="Comic Sans MS"/>
                <a:cs typeface="Comic Sans MS"/>
                <a:sym typeface="Comic Sans MS"/>
              </a:rPr>
              <a:t>Multiple</a:t>
            </a:r>
            <a:r>
              <a:rPr b="1" i="1" lang="en" sz="1500">
                <a:highlight>
                  <a:schemeClr val="dk2"/>
                </a:highlight>
                <a:latin typeface="Comic Sans MS"/>
                <a:ea typeface="Comic Sans MS"/>
                <a:cs typeface="Comic Sans MS"/>
                <a:sym typeface="Comic Sans MS"/>
              </a:rPr>
              <a:t> Inheritance:</a:t>
            </a:r>
            <a:endParaRPr b="1" i="1" sz="1500">
              <a:highlight>
                <a:schemeClr val="dk2"/>
              </a:highlight>
              <a:latin typeface="Comic Sans MS"/>
              <a:ea typeface="Comic Sans MS"/>
              <a:cs typeface="Comic Sans MS"/>
              <a:sym typeface="Comic Sans MS"/>
            </a:endParaRPr>
          </a:p>
          <a:p>
            <a:pPr indent="0" lvl="0" marL="0" rtl="0" algn="l">
              <a:lnSpc>
                <a:spcPct val="100000"/>
              </a:lnSpc>
              <a:spcBef>
                <a:spcPts val="0"/>
              </a:spcBef>
              <a:spcAft>
                <a:spcPts val="0"/>
              </a:spcAft>
              <a:buSzPts val="1100"/>
              <a:buNone/>
            </a:pPr>
            <a:r>
              <a:t/>
            </a:r>
            <a:endParaRPr b="1" sz="1200">
              <a:solidFill>
                <a:srgbClr val="5B0F00"/>
              </a:solidFill>
              <a:highlight>
                <a:schemeClr val="dk2"/>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rPr b="1" lang="en" sz="1200">
                <a:solidFill>
                  <a:srgbClr val="5B0F00"/>
                </a:solidFill>
                <a:highlight>
                  <a:schemeClr val="dk2"/>
                </a:highlight>
                <a:latin typeface="Courier New"/>
                <a:ea typeface="Courier New"/>
                <a:cs typeface="Courier New"/>
                <a:sym typeface="Courier New"/>
              </a:rPr>
              <a:t>Base Class-1</a:t>
            </a:r>
            <a:endParaRPr b="1" sz="1200">
              <a:solidFill>
                <a:srgbClr val="5B0F00"/>
              </a:solidFill>
              <a:highlight>
                <a:schemeClr val="dk2"/>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rPr lang="en" sz="1000">
                <a:solidFill>
                  <a:srgbClr val="5B0F00"/>
                </a:solidFill>
                <a:highlight>
                  <a:schemeClr val="accent6"/>
                </a:highlight>
                <a:latin typeface="Courier New"/>
                <a:ea typeface="Courier New"/>
                <a:cs typeface="Courier New"/>
                <a:sym typeface="Courier New"/>
              </a:rPr>
              <a:t>class UserAttemptClass(WordleClass):</a:t>
            </a:r>
            <a:endParaRPr sz="1000">
              <a:solidFill>
                <a:srgbClr val="5B0F00"/>
              </a:solidFill>
              <a:highlight>
                <a:schemeClr val="accent6"/>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rPr lang="en" sz="1000">
                <a:solidFill>
                  <a:srgbClr val="5B0F00"/>
                </a:solidFill>
                <a:highlight>
                  <a:schemeClr val="lt1"/>
                </a:highlight>
                <a:latin typeface="Courier New"/>
                <a:ea typeface="Courier New"/>
                <a:cs typeface="Courier New"/>
                <a:sym typeface="Courier New"/>
              </a:rPr>
              <a:t>    </a:t>
            </a:r>
            <a:r>
              <a:rPr lang="en" sz="1000">
                <a:solidFill>
                  <a:srgbClr val="5B0F00"/>
                </a:solidFill>
                <a:highlight>
                  <a:schemeClr val="accent6"/>
                </a:highlight>
                <a:latin typeface="Courier New"/>
                <a:ea typeface="Courier New"/>
                <a:cs typeface="Courier New"/>
                <a:sym typeface="Courier New"/>
              </a:rPr>
              <a:t>def fnCheckAttemptNo(self):</a:t>
            </a:r>
            <a:endParaRPr sz="1000">
              <a:solidFill>
                <a:srgbClr val="5B0F00"/>
              </a:solidFill>
              <a:highlight>
                <a:schemeClr val="accent6"/>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rPr lang="en" sz="1000">
                <a:solidFill>
                  <a:srgbClr val="5B0F00"/>
                </a:solidFill>
                <a:highlight>
                  <a:schemeClr val="lt1"/>
                </a:highlight>
                <a:latin typeface="Courier New"/>
                <a:ea typeface="Courier New"/>
                <a:cs typeface="Courier New"/>
                <a:sym typeface="Courier New"/>
              </a:rPr>
              <a:t>	...</a:t>
            </a:r>
            <a:endParaRPr sz="1000">
              <a:solidFill>
                <a:srgbClr val="5B0F00"/>
              </a:solidFill>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sz="900">
              <a:solidFill>
                <a:srgbClr val="5B0F00"/>
              </a:solidFill>
              <a:highlight>
                <a:schemeClr val="lt1"/>
              </a:highlight>
              <a:latin typeface="Courier New"/>
              <a:ea typeface="Courier New"/>
              <a:cs typeface="Courier New"/>
              <a:sym typeface="Courier New"/>
            </a:endParaRPr>
          </a:p>
          <a:p>
            <a:pPr indent="0" lvl="0" marL="0" rtl="0" algn="l">
              <a:spcBef>
                <a:spcPts val="0"/>
              </a:spcBef>
              <a:spcAft>
                <a:spcPts val="0"/>
              </a:spcAft>
              <a:buSzPts val="1100"/>
              <a:buNone/>
            </a:pPr>
            <a:r>
              <a:rPr b="1" lang="en" sz="1200">
                <a:solidFill>
                  <a:srgbClr val="5B0F00"/>
                </a:solidFill>
                <a:highlight>
                  <a:schemeClr val="dk2"/>
                </a:highlight>
                <a:latin typeface="Courier New"/>
                <a:ea typeface="Courier New"/>
                <a:cs typeface="Courier New"/>
                <a:sym typeface="Courier New"/>
              </a:rPr>
              <a:t>Base</a:t>
            </a:r>
            <a:r>
              <a:rPr b="1" lang="en" sz="1200">
                <a:solidFill>
                  <a:srgbClr val="5B0F00"/>
                </a:solidFill>
                <a:highlight>
                  <a:schemeClr val="dk2"/>
                </a:highlight>
                <a:latin typeface="Courier New"/>
                <a:ea typeface="Courier New"/>
                <a:cs typeface="Courier New"/>
                <a:sym typeface="Courier New"/>
              </a:rPr>
              <a:t> Class-2</a:t>
            </a:r>
            <a:endParaRPr b="1" sz="1200">
              <a:solidFill>
                <a:srgbClr val="5B0F00"/>
              </a:solidFill>
              <a:highlight>
                <a:schemeClr val="dk2"/>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accent6"/>
                </a:highlight>
                <a:latin typeface="Courier New"/>
                <a:ea typeface="Courier New"/>
                <a:cs typeface="Courier New"/>
                <a:sym typeface="Courier New"/>
              </a:rPr>
              <a:t>class LoginClass(RegisterClass):</a:t>
            </a:r>
            <a:endParaRPr sz="1000">
              <a:solidFill>
                <a:srgbClr val="5B0F00"/>
              </a:solidFill>
              <a:highlight>
                <a:schemeClr val="accent6"/>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lt1"/>
                </a:highlight>
                <a:latin typeface="Courier New"/>
                <a:ea typeface="Courier New"/>
                <a:cs typeface="Courier New"/>
                <a:sym typeface="Courier New"/>
              </a:rPr>
              <a:t>    # Designing window for login.</a:t>
            </a:r>
            <a:endParaRPr sz="1000">
              <a:solidFill>
                <a:srgbClr val="5B0F00"/>
              </a:solidFill>
              <a:highlight>
                <a:schemeClr val="lt1"/>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lt1"/>
                </a:highlight>
                <a:latin typeface="Courier New"/>
                <a:ea typeface="Courier New"/>
                <a:cs typeface="Courier New"/>
                <a:sym typeface="Courier New"/>
              </a:rPr>
              <a:t>    </a:t>
            </a:r>
            <a:r>
              <a:rPr lang="en" sz="1000">
                <a:solidFill>
                  <a:srgbClr val="5B0F00"/>
                </a:solidFill>
                <a:highlight>
                  <a:schemeClr val="accent6"/>
                </a:highlight>
                <a:latin typeface="Courier New"/>
                <a:ea typeface="Courier New"/>
                <a:cs typeface="Courier New"/>
                <a:sym typeface="Courier New"/>
              </a:rPr>
              <a:t>def login(self):</a:t>
            </a:r>
            <a:endParaRPr sz="1000">
              <a:solidFill>
                <a:srgbClr val="5B0F00"/>
              </a:solidFill>
              <a:highlight>
                <a:schemeClr val="accent6"/>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lt1"/>
                </a:highlight>
                <a:latin typeface="Courier New"/>
                <a:ea typeface="Courier New"/>
                <a:cs typeface="Courier New"/>
                <a:sym typeface="Courier New"/>
              </a:rPr>
              <a:t>	...</a:t>
            </a:r>
            <a:endParaRPr sz="1000">
              <a:solidFill>
                <a:srgbClr val="5B0F00"/>
              </a:solidFill>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sz="900">
              <a:solidFill>
                <a:srgbClr val="5B0F00"/>
              </a:solidFill>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rPr b="1" lang="en" sz="1200">
                <a:solidFill>
                  <a:srgbClr val="5B0F00"/>
                </a:solidFill>
                <a:highlight>
                  <a:schemeClr val="dk2"/>
                </a:highlight>
                <a:latin typeface="Courier New"/>
                <a:ea typeface="Courier New"/>
                <a:cs typeface="Courier New"/>
                <a:sym typeface="Courier New"/>
              </a:rPr>
              <a:t>Derived Class</a:t>
            </a:r>
            <a:endParaRPr b="1" sz="1200">
              <a:solidFill>
                <a:srgbClr val="5B0F00"/>
              </a:solidFill>
              <a:highlight>
                <a:schemeClr val="dk2"/>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accent6"/>
                </a:highlight>
                <a:latin typeface="Courier New"/>
                <a:ea typeface="Courier New"/>
                <a:cs typeface="Courier New"/>
                <a:sym typeface="Courier New"/>
              </a:rPr>
              <a:t>class GameMainClass(LoginClass, UserAttemptClass):</a:t>
            </a:r>
            <a:endParaRPr sz="1000">
              <a:solidFill>
                <a:srgbClr val="5B0F00"/>
              </a:solidFill>
              <a:highlight>
                <a:schemeClr val="accent6"/>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lt1"/>
                </a:highlight>
                <a:latin typeface="Courier New"/>
                <a:ea typeface="Courier New"/>
                <a:cs typeface="Courier New"/>
                <a:sym typeface="Courier New"/>
              </a:rPr>
              <a:t>    # Designing Main(first) window</a:t>
            </a:r>
            <a:endParaRPr sz="1000">
              <a:solidFill>
                <a:srgbClr val="5B0F00"/>
              </a:solidFill>
              <a:highlight>
                <a:schemeClr val="lt1"/>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lt1"/>
                </a:highlight>
                <a:latin typeface="Courier New"/>
                <a:ea typeface="Courier New"/>
                <a:cs typeface="Courier New"/>
                <a:sym typeface="Courier New"/>
              </a:rPr>
              <a:t>    def main_account_screen(self):</a:t>
            </a:r>
            <a:endParaRPr sz="1000">
              <a:solidFill>
                <a:srgbClr val="5B0F00"/>
              </a:solidFill>
              <a:highlight>
                <a:schemeClr val="lt1"/>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lt1"/>
                </a:highlight>
                <a:latin typeface="Courier New"/>
                <a:ea typeface="Courier New"/>
                <a:cs typeface="Courier New"/>
                <a:sym typeface="Courier New"/>
              </a:rPr>
              <a:t>        ...</a:t>
            </a:r>
            <a:endParaRPr sz="1000">
              <a:solidFill>
                <a:srgbClr val="5B0F00"/>
              </a:solidFill>
              <a:highlight>
                <a:schemeClr val="lt1"/>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lt1"/>
                </a:highlight>
                <a:latin typeface="Courier New"/>
                <a:ea typeface="Courier New"/>
                <a:cs typeface="Courier New"/>
                <a:sym typeface="Courier New"/>
              </a:rPr>
              <a:t>	Button(text="Login", command=lambda:</a:t>
            </a:r>
            <a:r>
              <a:rPr lang="en" sz="1000">
                <a:solidFill>
                  <a:srgbClr val="5B0F00"/>
                </a:solidFill>
                <a:highlight>
                  <a:schemeClr val="accent6"/>
                </a:highlight>
                <a:latin typeface="Courier New"/>
                <a:ea typeface="Courier New"/>
                <a:cs typeface="Courier New"/>
                <a:sym typeface="Courier New"/>
              </a:rPr>
              <a:t>self.login()</a:t>
            </a:r>
            <a:r>
              <a:rPr lang="en" sz="1000">
                <a:solidFill>
                  <a:srgbClr val="5B0F00"/>
                </a:solidFill>
                <a:highlight>
                  <a:schemeClr val="lt1"/>
                </a:highlight>
                <a:latin typeface="Courier New"/>
                <a:ea typeface="Courier New"/>
                <a:cs typeface="Courier New"/>
                <a:sym typeface="Courier New"/>
              </a:rPr>
              <a:t>).pack()</a:t>
            </a:r>
            <a:endParaRPr sz="1000">
              <a:solidFill>
                <a:srgbClr val="5B0F00"/>
              </a:solidFill>
              <a:highlight>
                <a:schemeClr val="lt1"/>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lt1"/>
                </a:highlight>
                <a:latin typeface="Courier New"/>
                <a:ea typeface="Courier New"/>
                <a:cs typeface="Courier New"/>
                <a:sym typeface="Courier New"/>
              </a:rPr>
              <a:t>	...</a:t>
            </a:r>
            <a:endParaRPr sz="1000">
              <a:solidFill>
                <a:srgbClr val="5B0F00"/>
              </a:solidFill>
              <a:highlight>
                <a:schemeClr val="lt1"/>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lt1"/>
                </a:highlight>
                <a:latin typeface="Courier New"/>
                <a:ea typeface="Courier New"/>
                <a:cs typeface="Courier New"/>
                <a:sym typeface="Courier New"/>
              </a:rPr>
              <a:t>        button = Button(text="Register", command=lambda: </a:t>
            </a:r>
            <a:r>
              <a:rPr lang="en" sz="1000">
                <a:solidFill>
                  <a:srgbClr val="5B0F00"/>
                </a:solidFill>
                <a:highlight>
                  <a:schemeClr val="accent6"/>
                </a:highlight>
                <a:latin typeface="Courier New"/>
                <a:ea typeface="Courier New"/>
                <a:cs typeface="Courier New"/>
                <a:sym typeface="Courier New"/>
              </a:rPr>
              <a:t>self.register()</a:t>
            </a:r>
            <a:r>
              <a:rPr lang="en" sz="1000">
                <a:solidFill>
                  <a:srgbClr val="5B0F00"/>
                </a:solidFill>
                <a:highlight>
                  <a:schemeClr val="lt1"/>
                </a:highlight>
                <a:latin typeface="Courier New"/>
                <a:ea typeface="Courier New"/>
                <a:cs typeface="Courier New"/>
                <a:sym typeface="Courier New"/>
              </a:rPr>
              <a:t>).pack()</a:t>
            </a:r>
            <a:endParaRPr sz="1000">
              <a:solidFill>
                <a:srgbClr val="5B0F00"/>
              </a:solidFill>
              <a:highlight>
                <a:schemeClr val="lt1"/>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lt1"/>
                </a:highlight>
                <a:latin typeface="Courier New"/>
                <a:ea typeface="Courier New"/>
                <a:cs typeface="Courier New"/>
                <a:sym typeface="Courier New"/>
              </a:rPr>
              <a:t>	...</a:t>
            </a:r>
            <a:endParaRPr sz="1000">
              <a:solidFill>
                <a:srgbClr val="5B0F00"/>
              </a:solidFill>
              <a:highlight>
                <a:schemeClr val="lt1"/>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lt1"/>
                </a:highlight>
                <a:latin typeface="Courier New"/>
                <a:ea typeface="Courier New"/>
                <a:cs typeface="Courier New"/>
                <a:sym typeface="Courier New"/>
              </a:rPr>
              <a:t>    def wordle_test(self):</a:t>
            </a:r>
            <a:endParaRPr sz="1000">
              <a:solidFill>
                <a:srgbClr val="5B0F00"/>
              </a:solidFill>
              <a:highlight>
                <a:schemeClr val="lt1"/>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lt1"/>
                </a:highlight>
                <a:latin typeface="Courier New"/>
                <a:ea typeface="Courier New"/>
                <a:cs typeface="Courier New"/>
                <a:sym typeface="Courier New"/>
              </a:rPr>
              <a:t>        </a:t>
            </a:r>
            <a:r>
              <a:rPr lang="en" sz="1000">
                <a:solidFill>
                  <a:srgbClr val="5B0F00"/>
                </a:solidFill>
                <a:highlight>
                  <a:schemeClr val="accent6"/>
                </a:highlight>
                <a:latin typeface="Courier New"/>
                <a:ea typeface="Courier New"/>
                <a:cs typeface="Courier New"/>
                <a:sym typeface="Courier New"/>
              </a:rPr>
              <a:t>self.fnUIWordle()</a:t>
            </a:r>
            <a:r>
              <a:rPr lang="en" sz="1000">
                <a:solidFill>
                  <a:srgbClr val="5B0F00"/>
                </a:solidFill>
                <a:highlight>
                  <a:schemeClr val="lt1"/>
                </a:highlight>
                <a:latin typeface="Courier New"/>
                <a:ea typeface="Courier New"/>
                <a:cs typeface="Courier New"/>
                <a:sym typeface="Courier New"/>
              </a:rPr>
              <a:t> #Calling method of RegisterClass.</a:t>
            </a:r>
            <a:endParaRPr sz="1000">
              <a:solidFill>
                <a:srgbClr val="5B0F00"/>
              </a:solidFill>
              <a:highlight>
                <a:schemeClr val="lt1"/>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lt1"/>
                </a:highlight>
                <a:latin typeface="Courier New"/>
                <a:ea typeface="Courier New"/>
                <a:cs typeface="Courier New"/>
                <a:sym typeface="Courier New"/>
              </a:rPr>
              <a:t>	...</a:t>
            </a:r>
            <a:endParaRPr sz="1000">
              <a:solidFill>
                <a:srgbClr val="5B0F00"/>
              </a:solidFill>
              <a:highlight>
                <a:schemeClr val="lt1"/>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lt1"/>
                </a:highlight>
                <a:latin typeface="Courier New"/>
                <a:ea typeface="Courier New"/>
                <a:cs typeface="Courier New"/>
                <a:sym typeface="Courier New"/>
              </a:rPr>
              <a:t>	self.finalWord = </a:t>
            </a:r>
            <a:r>
              <a:rPr lang="en" sz="1000">
                <a:solidFill>
                  <a:srgbClr val="5B0F00"/>
                </a:solidFill>
                <a:highlight>
                  <a:schemeClr val="accent6"/>
                </a:highlight>
                <a:latin typeface="Courier New"/>
                <a:ea typeface="Courier New"/>
                <a:cs typeface="Courier New"/>
                <a:sym typeface="Courier New"/>
              </a:rPr>
              <a:t>self.getNewFinalWord()</a:t>
            </a:r>
            <a:endParaRPr sz="1000">
              <a:solidFill>
                <a:srgbClr val="5B0F00"/>
              </a:solidFill>
              <a:highlight>
                <a:schemeClr val="accent6"/>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lt1"/>
                </a:highlight>
                <a:latin typeface="Courier New"/>
                <a:ea typeface="Courier New"/>
                <a:cs typeface="Courier New"/>
                <a:sym typeface="Courier New"/>
              </a:rPr>
              <a:t>	submitButton.pack(pady=20)</a:t>
            </a:r>
            <a:endParaRPr sz="1000">
              <a:solidFill>
                <a:srgbClr val="5B0F00"/>
              </a:solidFill>
              <a:highlight>
                <a:schemeClr val="lt1"/>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lt1"/>
                </a:highlight>
                <a:latin typeface="Courier New"/>
                <a:ea typeface="Courier New"/>
                <a:cs typeface="Courier New"/>
                <a:sym typeface="Courier New"/>
              </a:rPr>
              <a:t>        submitButton.config(command=</a:t>
            </a:r>
            <a:r>
              <a:rPr lang="en" sz="1000">
                <a:solidFill>
                  <a:srgbClr val="5B0F00"/>
                </a:solidFill>
                <a:highlight>
                  <a:schemeClr val="accent6"/>
                </a:highlight>
                <a:latin typeface="Courier New"/>
                <a:ea typeface="Courier New"/>
                <a:cs typeface="Courier New"/>
                <a:sym typeface="Courier New"/>
              </a:rPr>
              <a:t>self.fnCheckAttemptNo</a:t>
            </a:r>
            <a:r>
              <a:rPr lang="en" sz="1000">
                <a:solidFill>
                  <a:srgbClr val="5B0F00"/>
                </a:solidFill>
                <a:highlight>
                  <a:schemeClr val="lt1"/>
                </a:highlight>
                <a:latin typeface="Courier New"/>
                <a:ea typeface="Courier New"/>
                <a:cs typeface="Courier New"/>
                <a:sym typeface="Courier New"/>
              </a:rPr>
              <a:t>)</a:t>
            </a:r>
            <a:endParaRPr sz="1000">
              <a:solidFill>
                <a:srgbClr val="5B0F00"/>
              </a:solidFill>
              <a:highlight>
                <a:schemeClr val="lt1"/>
              </a:highlight>
              <a:latin typeface="Courier New"/>
              <a:ea typeface="Courier New"/>
              <a:cs typeface="Courier New"/>
              <a:sym typeface="Courier New"/>
            </a:endParaRPr>
          </a:p>
          <a:p>
            <a:pPr indent="0" lvl="0" marL="0" rtl="0" algn="l">
              <a:spcBef>
                <a:spcPts val="0"/>
              </a:spcBef>
              <a:spcAft>
                <a:spcPts val="0"/>
              </a:spcAft>
              <a:buSzPts val="1100"/>
              <a:buNone/>
            </a:pPr>
            <a:r>
              <a:rPr lang="en" sz="1000">
                <a:solidFill>
                  <a:srgbClr val="5B0F00"/>
                </a:solidFill>
                <a:highlight>
                  <a:schemeClr val="lt1"/>
                </a:highlight>
                <a:latin typeface="Courier New"/>
                <a:ea typeface="Courier New"/>
                <a:cs typeface="Courier New"/>
                <a:sym typeface="Courier New"/>
              </a:rPr>
              <a:t>	...</a:t>
            </a:r>
            <a:endParaRPr sz="1000">
              <a:solidFill>
                <a:srgbClr val="5B0F00"/>
              </a:solidFill>
              <a:highlight>
                <a:schemeClr val="lt1"/>
              </a:highlight>
              <a:latin typeface="Courier New"/>
              <a:ea typeface="Courier New"/>
              <a:cs typeface="Courier New"/>
              <a:sym typeface="Courier New"/>
            </a:endParaRPr>
          </a:p>
          <a:p>
            <a:pPr indent="0" lvl="0" marL="0" rtl="0" algn="l">
              <a:spcBef>
                <a:spcPts val="0"/>
              </a:spcBef>
              <a:spcAft>
                <a:spcPts val="0"/>
              </a:spcAft>
              <a:buSzPts val="1100"/>
              <a:buNone/>
            </a:pPr>
            <a:r>
              <a:t/>
            </a:r>
            <a:endParaRPr sz="1000">
              <a:solidFill>
                <a:srgbClr val="5B0F00"/>
              </a:solidFill>
              <a:highlight>
                <a:schemeClr val="accent6"/>
              </a:highlight>
              <a:latin typeface="Courier New"/>
              <a:ea typeface="Courier New"/>
              <a:cs typeface="Courier New"/>
              <a:sym typeface="Courier New"/>
            </a:endParaRPr>
          </a:p>
          <a:p>
            <a:pPr indent="0" lvl="0" marL="0" rtl="0" algn="l">
              <a:lnSpc>
                <a:spcPct val="100000"/>
              </a:lnSpc>
              <a:spcBef>
                <a:spcPts val="0"/>
              </a:spcBef>
              <a:spcAft>
                <a:spcPts val="0"/>
              </a:spcAft>
              <a:buSzPts val="4800"/>
              <a:buNone/>
            </a:pPr>
            <a:r>
              <a:t/>
            </a:r>
            <a:endParaRPr sz="900">
              <a:solidFill>
                <a:srgbClr val="5B0F00"/>
              </a:solidFill>
              <a:highlight>
                <a:schemeClr val="lt1"/>
              </a:highlight>
              <a:latin typeface="Courier New"/>
              <a:ea typeface="Courier New"/>
              <a:cs typeface="Courier New"/>
              <a:sym typeface="Courier New"/>
            </a:endParaRPr>
          </a:p>
        </p:txBody>
      </p:sp>
      <p:sp>
        <p:nvSpPr>
          <p:cNvPr id="210" name="Google Shape;210;g13dd07ee7e1_1_60"/>
          <p:cNvSpPr/>
          <p:nvPr/>
        </p:nvSpPr>
        <p:spPr>
          <a:xfrm>
            <a:off x="3387975" y="253150"/>
            <a:ext cx="2672400" cy="157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11" name="Google Shape;211;g13dd07ee7e1_1_60"/>
          <p:cNvSpPr txBox="1"/>
          <p:nvPr/>
        </p:nvSpPr>
        <p:spPr>
          <a:xfrm>
            <a:off x="3411675" y="293350"/>
            <a:ext cx="26487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latin typeface="Open Sans"/>
                <a:ea typeface="Open Sans"/>
                <a:cs typeface="Open Sans"/>
                <a:sym typeface="Open Sans"/>
              </a:rPr>
              <a:t>Here</a:t>
            </a:r>
            <a:r>
              <a:rPr i="1" lang="en" sz="1100">
                <a:latin typeface="Open Sans"/>
                <a:ea typeface="Open Sans"/>
                <a:cs typeface="Open Sans"/>
                <a:sym typeface="Open Sans"/>
              </a:rPr>
              <a:t>, Total five methods are used  from another classes by using Inheritance.</a:t>
            </a:r>
            <a:endParaRPr i="1" sz="1100">
              <a:latin typeface="Open Sans"/>
              <a:ea typeface="Open Sans"/>
              <a:cs typeface="Open Sans"/>
              <a:sym typeface="Open Sans"/>
            </a:endParaRPr>
          </a:p>
          <a:p>
            <a:pPr indent="0" lvl="0" marL="0" rtl="0" algn="l">
              <a:spcBef>
                <a:spcPts val="0"/>
              </a:spcBef>
              <a:spcAft>
                <a:spcPts val="0"/>
              </a:spcAft>
              <a:buNone/>
            </a:pPr>
            <a:r>
              <a:t/>
            </a:r>
            <a:endParaRPr i="1" sz="1100">
              <a:latin typeface="Open Sans"/>
              <a:ea typeface="Open Sans"/>
              <a:cs typeface="Open Sans"/>
              <a:sym typeface="Open Sans"/>
            </a:endParaRPr>
          </a:p>
          <a:p>
            <a:pPr indent="0" lvl="0" marL="0" rtl="0" algn="l">
              <a:spcBef>
                <a:spcPts val="0"/>
              </a:spcBef>
              <a:spcAft>
                <a:spcPts val="0"/>
              </a:spcAft>
              <a:buNone/>
            </a:pPr>
            <a:r>
              <a:rPr lang="en" sz="1100">
                <a:solidFill>
                  <a:srgbClr val="741B47"/>
                </a:solidFill>
                <a:latin typeface="Calibri"/>
                <a:ea typeface="Calibri"/>
                <a:cs typeface="Calibri"/>
                <a:sym typeface="Calibri"/>
              </a:rPr>
              <a:t>1. login() - </a:t>
            </a:r>
            <a:r>
              <a:rPr lang="en" sz="1100">
                <a:solidFill>
                  <a:srgbClr val="0B5394"/>
                </a:solidFill>
                <a:latin typeface="Calibri"/>
                <a:ea typeface="Calibri"/>
                <a:cs typeface="Calibri"/>
                <a:sym typeface="Calibri"/>
              </a:rPr>
              <a:t>LoginClass</a:t>
            </a:r>
            <a:endParaRPr sz="1100">
              <a:solidFill>
                <a:srgbClr val="0B5394"/>
              </a:solidFill>
              <a:latin typeface="Calibri"/>
              <a:ea typeface="Calibri"/>
              <a:cs typeface="Calibri"/>
              <a:sym typeface="Calibri"/>
            </a:endParaRPr>
          </a:p>
          <a:p>
            <a:pPr indent="0" lvl="0" marL="0" rtl="0" algn="l">
              <a:spcBef>
                <a:spcPts val="0"/>
              </a:spcBef>
              <a:spcAft>
                <a:spcPts val="0"/>
              </a:spcAft>
              <a:buNone/>
            </a:pPr>
            <a:r>
              <a:rPr lang="en" sz="1100">
                <a:solidFill>
                  <a:srgbClr val="741B47"/>
                </a:solidFill>
                <a:latin typeface="Calibri"/>
                <a:ea typeface="Calibri"/>
                <a:cs typeface="Calibri"/>
                <a:sym typeface="Calibri"/>
              </a:rPr>
              <a:t>2. register() - </a:t>
            </a:r>
            <a:r>
              <a:rPr lang="en" sz="1100">
                <a:solidFill>
                  <a:srgbClr val="0B5394"/>
                </a:solidFill>
                <a:latin typeface="Calibri"/>
                <a:ea typeface="Calibri"/>
                <a:cs typeface="Calibri"/>
                <a:sym typeface="Calibri"/>
              </a:rPr>
              <a:t>RegisterClass()</a:t>
            </a:r>
            <a:endParaRPr sz="1100">
              <a:solidFill>
                <a:srgbClr val="0B5394"/>
              </a:solidFill>
              <a:latin typeface="Calibri"/>
              <a:ea typeface="Calibri"/>
              <a:cs typeface="Calibri"/>
              <a:sym typeface="Calibri"/>
            </a:endParaRPr>
          </a:p>
          <a:p>
            <a:pPr indent="0" lvl="0" marL="0" rtl="0" algn="l">
              <a:spcBef>
                <a:spcPts val="0"/>
              </a:spcBef>
              <a:spcAft>
                <a:spcPts val="0"/>
              </a:spcAft>
              <a:buNone/>
            </a:pPr>
            <a:r>
              <a:rPr lang="en" sz="1100">
                <a:solidFill>
                  <a:srgbClr val="741B47"/>
                </a:solidFill>
                <a:latin typeface="Calibri"/>
                <a:ea typeface="Calibri"/>
                <a:cs typeface="Calibri"/>
                <a:sym typeface="Calibri"/>
              </a:rPr>
              <a:t>3. fnUIWordle() - </a:t>
            </a:r>
            <a:r>
              <a:rPr lang="en" sz="1100">
                <a:solidFill>
                  <a:srgbClr val="0B5394"/>
                </a:solidFill>
                <a:latin typeface="Calibri"/>
                <a:ea typeface="Calibri"/>
                <a:cs typeface="Calibri"/>
                <a:sym typeface="Calibri"/>
              </a:rPr>
              <a:t>RegisterClass</a:t>
            </a:r>
            <a:endParaRPr sz="1100">
              <a:solidFill>
                <a:srgbClr val="0B5394"/>
              </a:solidFill>
              <a:latin typeface="Calibri"/>
              <a:ea typeface="Calibri"/>
              <a:cs typeface="Calibri"/>
              <a:sym typeface="Calibri"/>
            </a:endParaRPr>
          </a:p>
          <a:p>
            <a:pPr indent="0" lvl="0" marL="0" rtl="0" algn="l">
              <a:spcBef>
                <a:spcPts val="0"/>
              </a:spcBef>
              <a:spcAft>
                <a:spcPts val="0"/>
              </a:spcAft>
              <a:buNone/>
            </a:pPr>
            <a:r>
              <a:rPr lang="en" sz="1100">
                <a:solidFill>
                  <a:srgbClr val="741B47"/>
                </a:solidFill>
                <a:latin typeface="Calibri"/>
                <a:ea typeface="Calibri"/>
                <a:cs typeface="Calibri"/>
                <a:sym typeface="Calibri"/>
              </a:rPr>
              <a:t>4. getNewFinalWord() - </a:t>
            </a:r>
            <a:r>
              <a:rPr lang="en" sz="1100">
                <a:solidFill>
                  <a:srgbClr val="0B5394"/>
                </a:solidFill>
                <a:latin typeface="Calibri"/>
                <a:ea typeface="Calibri"/>
                <a:cs typeface="Calibri"/>
                <a:sym typeface="Calibri"/>
              </a:rPr>
              <a:t>WordleClass</a:t>
            </a:r>
            <a:endParaRPr sz="1100">
              <a:solidFill>
                <a:srgbClr val="0B5394"/>
              </a:solidFill>
              <a:latin typeface="Calibri"/>
              <a:ea typeface="Calibri"/>
              <a:cs typeface="Calibri"/>
              <a:sym typeface="Calibri"/>
            </a:endParaRPr>
          </a:p>
          <a:p>
            <a:pPr indent="0" lvl="0" marL="0" rtl="0" algn="l">
              <a:spcBef>
                <a:spcPts val="0"/>
              </a:spcBef>
              <a:spcAft>
                <a:spcPts val="0"/>
              </a:spcAft>
              <a:buNone/>
            </a:pPr>
            <a:r>
              <a:rPr lang="en" sz="1100">
                <a:solidFill>
                  <a:srgbClr val="741B47"/>
                </a:solidFill>
                <a:latin typeface="Calibri"/>
                <a:ea typeface="Calibri"/>
                <a:cs typeface="Calibri"/>
                <a:sym typeface="Calibri"/>
              </a:rPr>
              <a:t>5. fnCheckAttempNo() - </a:t>
            </a:r>
            <a:r>
              <a:rPr lang="en" sz="1100">
                <a:solidFill>
                  <a:srgbClr val="0B5394"/>
                </a:solidFill>
                <a:latin typeface="Calibri"/>
                <a:ea typeface="Calibri"/>
                <a:cs typeface="Calibri"/>
                <a:sym typeface="Calibri"/>
              </a:rPr>
              <a:t>UserAttemptClass</a:t>
            </a:r>
            <a:endParaRPr sz="1100">
              <a:solidFill>
                <a:srgbClr val="0B5394"/>
              </a:solidFill>
              <a:latin typeface="Calibri"/>
              <a:ea typeface="Calibri"/>
              <a:cs typeface="Calibri"/>
              <a:sym typeface="Calibri"/>
            </a:endParaRPr>
          </a:p>
        </p:txBody>
      </p:sp>
      <p:pic>
        <p:nvPicPr>
          <p:cNvPr id="212" name="Google Shape;212;g13dd07ee7e1_1_60"/>
          <p:cNvPicPr preferRelativeResize="0"/>
          <p:nvPr/>
        </p:nvPicPr>
        <p:blipFill rotWithShape="1">
          <a:blip r:embed="rId3">
            <a:alphaModFix/>
          </a:blip>
          <a:srcRect b="11063" l="16229" r="13510" t="24911"/>
          <a:stretch/>
        </p:blipFill>
        <p:spPr>
          <a:xfrm>
            <a:off x="6436150" y="107350"/>
            <a:ext cx="2648675" cy="1648375"/>
          </a:xfrm>
          <a:prstGeom prst="rect">
            <a:avLst/>
          </a:prstGeom>
          <a:noFill/>
          <a:ln cap="flat" cmpd="sng" w="19050">
            <a:solidFill>
              <a:srgbClr val="5B0F00"/>
            </a:solidFill>
            <a:prstDash val="solid"/>
            <a:round/>
            <a:headEnd len="sm" w="sm" type="none"/>
            <a:tailEnd len="sm" w="sm" type="none"/>
          </a:ln>
        </p:spPr>
      </p:pic>
      <p:pic>
        <p:nvPicPr>
          <p:cNvPr id="213" name="Google Shape;213;g13dd07ee7e1_1_60"/>
          <p:cNvPicPr preferRelativeResize="0"/>
          <p:nvPr/>
        </p:nvPicPr>
        <p:blipFill>
          <a:blip r:embed="rId4">
            <a:alphaModFix/>
          </a:blip>
          <a:stretch>
            <a:fillRect/>
          </a:stretch>
        </p:blipFill>
        <p:spPr>
          <a:xfrm>
            <a:off x="6436150" y="1813425"/>
            <a:ext cx="2648675" cy="3148725"/>
          </a:xfrm>
          <a:prstGeom prst="rect">
            <a:avLst/>
          </a:prstGeom>
          <a:noFill/>
          <a:ln cap="flat" cmpd="sng" w="19050">
            <a:solidFill>
              <a:srgbClr val="5B0F00"/>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g13dd07ee7e1_1_2"/>
          <p:cNvPicPr preferRelativeResize="0"/>
          <p:nvPr/>
        </p:nvPicPr>
        <p:blipFill>
          <a:blip r:embed="rId3">
            <a:alphaModFix/>
          </a:blip>
          <a:stretch>
            <a:fillRect/>
          </a:stretch>
        </p:blipFill>
        <p:spPr>
          <a:xfrm>
            <a:off x="2262375" y="0"/>
            <a:ext cx="4920950" cy="5044575"/>
          </a:xfrm>
          <a:prstGeom prst="rect">
            <a:avLst/>
          </a:prstGeom>
          <a:noFill/>
          <a:ln cap="flat" cmpd="sng" w="19050">
            <a:solidFill>
              <a:srgbClr val="660000"/>
            </a:solidFill>
            <a:prstDash val="solid"/>
            <a:round/>
            <a:headEnd len="sm" w="sm" type="none"/>
            <a:tailEnd len="sm" w="sm" type="none"/>
          </a:ln>
        </p:spPr>
      </p:pic>
      <p:sp>
        <p:nvSpPr>
          <p:cNvPr id="219" name="Google Shape;219;g13dd07ee7e1_1_2"/>
          <p:cNvSpPr txBox="1"/>
          <p:nvPr/>
        </p:nvSpPr>
        <p:spPr>
          <a:xfrm>
            <a:off x="346200" y="197825"/>
            <a:ext cx="1805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000" u="sng">
                <a:solidFill>
                  <a:srgbClr val="660000"/>
                </a:solidFill>
                <a:latin typeface="Open Sans"/>
                <a:ea typeface="Open Sans"/>
                <a:cs typeface="Open Sans"/>
                <a:sym typeface="Open Sans"/>
              </a:rPr>
              <a:t>Class Diagram</a:t>
            </a:r>
            <a:endParaRPr i="1" sz="2000" u="sng">
              <a:solidFill>
                <a:srgbClr val="660000"/>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g13dd07ee7e1_0_47"/>
          <p:cNvPicPr preferRelativeResize="0"/>
          <p:nvPr/>
        </p:nvPicPr>
        <p:blipFill>
          <a:blip r:embed="rId3">
            <a:alphaModFix/>
          </a:blip>
          <a:stretch>
            <a:fillRect/>
          </a:stretch>
        </p:blipFill>
        <p:spPr>
          <a:xfrm>
            <a:off x="52475" y="83975"/>
            <a:ext cx="8964399" cy="4907125"/>
          </a:xfrm>
          <a:prstGeom prst="rect">
            <a:avLst/>
          </a:prstGeom>
          <a:noFill/>
          <a:ln>
            <a:noFill/>
          </a:ln>
        </p:spPr>
      </p:pic>
      <p:sp>
        <p:nvSpPr>
          <p:cNvPr id="225" name="Google Shape;225;g13dd07ee7e1_0_47"/>
          <p:cNvSpPr txBox="1"/>
          <p:nvPr/>
        </p:nvSpPr>
        <p:spPr>
          <a:xfrm>
            <a:off x="4398225" y="125975"/>
            <a:ext cx="286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FUNCTION STRUCTURE CHART</a:t>
            </a:r>
            <a:endParaRPr b="1">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g13df730b865_1_6"/>
          <p:cNvPicPr preferRelativeResize="0"/>
          <p:nvPr/>
        </p:nvPicPr>
        <p:blipFill>
          <a:blip r:embed="rId3">
            <a:alphaModFix/>
          </a:blip>
          <a:stretch>
            <a:fillRect/>
          </a:stretch>
        </p:blipFill>
        <p:spPr>
          <a:xfrm>
            <a:off x="209950" y="73475"/>
            <a:ext cx="8722951" cy="4933575"/>
          </a:xfrm>
          <a:prstGeom prst="rect">
            <a:avLst/>
          </a:prstGeom>
          <a:noFill/>
          <a:ln>
            <a:noFill/>
          </a:ln>
        </p:spPr>
      </p:pic>
      <p:sp>
        <p:nvSpPr>
          <p:cNvPr id="231" name="Google Shape;231;g13df730b865_1_6"/>
          <p:cNvSpPr txBox="1"/>
          <p:nvPr/>
        </p:nvSpPr>
        <p:spPr>
          <a:xfrm>
            <a:off x="262425" y="188950"/>
            <a:ext cx="1595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Use case diagram</a:t>
            </a:r>
            <a:endParaRPr>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2"/>
          <p:cNvSpPr txBox="1"/>
          <p:nvPr>
            <p:ph type="title"/>
          </p:nvPr>
        </p:nvSpPr>
        <p:spPr>
          <a:xfrm>
            <a:off x="7750" y="69500"/>
            <a:ext cx="8520600" cy="321300"/>
          </a:xfrm>
          <a:prstGeom prst="rect">
            <a:avLst/>
          </a:prstGeom>
          <a:noFill/>
          <a:ln>
            <a:noFill/>
          </a:ln>
        </p:spPr>
        <p:txBody>
          <a:bodyPr anchorCtr="0" anchor="b" bIns="91425" lIns="91425" spcFirstLastPara="1" rIns="91425" wrap="square" tIns="91425">
            <a:noAutofit/>
          </a:bodyPr>
          <a:lstStyle/>
          <a:p>
            <a:pPr indent="457200" lvl="0" marL="457200" rtl="0" algn="l">
              <a:lnSpc>
                <a:spcPct val="115000"/>
              </a:lnSpc>
              <a:spcBef>
                <a:spcPts val="1800"/>
              </a:spcBef>
              <a:spcAft>
                <a:spcPts val="400"/>
              </a:spcAft>
              <a:buClr>
                <a:schemeClr val="dk1"/>
              </a:buClr>
              <a:buSzPts val="1100"/>
              <a:buFont typeface="Arial"/>
              <a:buNone/>
            </a:pPr>
            <a:r>
              <a:rPr lang="en" sz="2088"/>
              <a:t> </a:t>
            </a:r>
            <a:endParaRPr sz="2088"/>
          </a:p>
        </p:txBody>
      </p:sp>
      <p:sp>
        <p:nvSpPr>
          <p:cNvPr id="73" name="Google Shape;73;p2"/>
          <p:cNvSpPr txBox="1"/>
          <p:nvPr>
            <p:ph idx="1" type="body"/>
          </p:nvPr>
        </p:nvSpPr>
        <p:spPr>
          <a:xfrm>
            <a:off x="311700" y="69500"/>
            <a:ext cx="8520600" cy="5006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t> </a:t>
            </a:r>
            <a:endParaRPr/>
          </a:p>
        </p:txBody>
      </p:sp>
      <p:pic>
        <p:nvPicPr>
          <p:cNvPr id="74" name="Google Shape;74;p2"/>
          <p:cNvPicPr preferRelativeResize="0"/>
          <p:nvPr/>
        </p:nvPicPr>
        <p:blipFill rotWithShape="1">
          <a:blip r:embed="rId3">
            <a:alphaModFix/>
          </a:blip>
          <a:srcRect b="0" l="0" r="0" t="0"/>
          <a:stretch/>
        </p:blipFill>
        <p:spPr>
          <a:xfrm>
            <a:off x="1967750" y="146950"/>
            <a:ext cx="4600577" cy="3862874"/>
          </a:xfrm>
          <a:prstGeom prst="rect">
            <a:avLst/>
          </a:prstGeom>
          <a:noFill/>
          <a:ln>
            <a:noFill/>
          </a:ln>
        </p:spPr>
      </p:pic>
      <p:sp>
        <p:nvSpPr>
          <p:cNvPr id="75" name="Google Shape;75;p2"/>
          <p:cNvSpPr txBox="1"/>
          <p:nvPr/>
        </p:nvSpPr>
        <p:spPr>
          <a:xfrm>
            <a:off x="1068450" y="4062325"/>
            <a:ext cx="6484800" cy="461700"/>
          </a:xfrm>
          <a:prstGeom prst="rect">
            <a:avLst/>
          </a:prstGeom>
          <a:noFill/>
          <a:ln>
            <a:noFill/>
          </a:ln>
        </p:spPr>
        <p:txBody>
          <a:bodyPr anchorCtr="0" anchor="t" bIns="91425" lIns="91425" spcFirstLastPara="1" rIns="91425" wrap="square" tIns="91425">
            <a:spAutoFit/>
          </a:bodyPr>
          <a:lstStyle/>
          <a:p>
            <a:pPr indent="0" lvl="0" marL="914400" marR="0" rtl="0" algn="l">
              <a:lnSpc>
                <a:spcPct val="115000"/>
              </a:lnSpc>
              <a:spcBef>
                <a:spcPts val="1800"/>
              </a:spcBef>
              <a:spcAft>
                <a:spcPts val="400"/>
              </a:spcAft>
              <a:buClr>
                <a:schemeClr val="dk1"/>
              </a:buClr>
              <a:buSzPts val="1100"/>
              <a:buFont typeface="Arial"/>
              <a:buNone/>
            </a:pPr>
            <a:r>
              <a:rPr b="0" i="0" lang="en" sz="1400" u="none" cap="none" strike="noStrike">
                <a:solidFill>
                  <a:srgbClr val="38761D"/>
                </a:solidFill>
                <a:latin typeface="Times New Roman"/>
                <a:ea typeface="Times New Roman"/>
                <a:cs typeface="Times New Roman"/>
                <a:sym typeface="Times New Roman"/>
              </a:rPr>
              <a:t>     	</a:t>
            </a:r>
            <a:r>
              <a:rPr b="0" i="0" lang="en" sz="1800" u="none" cap="none" strike="noStrike">
                <a:solidFill>
                  <a:srgbClr val="38761D"/>
                </a:solidFill>
                <a:latin typeface="Times New Roman"/>
                <a:ea typeface="Times New Roman"/>
                <a:cs typeface="Times New Roman"/>
                <a:sym typeface="Times New Roman"/>
              </a:rPr>
              <a:t>Project Supervisor - Professor </a:t>
            </a:r>
            <a:r>
              <a:rPr lang="en" sz="1800">
                <a:solidFill>
                  <a:srgbClr val="38761D"/>
                </a:solidFill>
                <a:latin typeface="Times New Roman"/>
                <a:ea typeface="Times New Roman"/>
                <a:cs typeface="Times New Roman"/>
                <a:sym typeface="Times New Roman"/>
              </a:rPr>
              <a:t>Da Qi Ren</a:t>
            </a:r>
            <a:endParaRPr b="0" i="0" sz="1800" u="none" cap="none" strike="noStrike">
              <a:solidFill>
                <a:srgbClr val="000000"/>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g13df730b865_1_12"/>
          <p:cNvPicPr preferRelativeResize="0"/>
          <p:nvPr/>
        </p:nvPicPr>
        <p:blipFill>
          <a:blip r:embed="rId3">
            <a:alphaModFix/>
          </a:blip>
          <a:stretch>
            <a:fillRect/>
          </a:stretch>
        </p:blipFill>
        <p:spPr>
          <a:xfrm>
            <a:off x="1878950" y="152400"/>
            <a:ext cx="7106426" cy="4838701"/>
          </a:xfrm>
          <a:prstGeom prst="rect">
            <a:avLst/>
          </a:prstGeom>
          <a:noFill/>
          <a:ln>
            <a:noFill/>
          </a:ln>
        </p:spPr>
      </p:pic>
      <p:sp>
        <p:nvSpPr>
          <p:cNvPr id="237" name="Google Shape;237;g13df730b865_1_12"/>
          <p:cNvSpPr txBox="1"/>
          <p:nvPr/>
        </p:nvSpPr>
        <p:spPr>
          <a:xfrm>
            <a:off x="94475" y="220425"/>
            <a:ext cx="2466900" cy="4002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1300"/>
              </a:spcAft>
              <a:buClr>
                <a:schemeClr val="dk1"/>
              </a:buClr>
              <a:buSzPts val="1100"/>
              <a:buFont typeface="Arial"/>
              <a:buNone/>
            </a:pPr>
            <a:r>
              <a:rPr b="1" lang="en">
                <a:solidFill>
                  <a:srgbClr val="222222"/>
                </a:solidFill>
                <a:latin typeface="Times New Roman"/>
                <a:ea typeface="Times New Roman"/>
                <a:cs typeface="Times New Roman"/>
                <a:sym typeface="Times New Roman"/>
              </a:rPr>
              <a:t>Activity Diagram:</a:t>
            </a:r>
            <a:endParaRPr>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13df730b865_1_21"/>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Let’s dive into Logic of the game…….</a:t>
            </a:r>
            <a:endParaRPr/>
          </a:p>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5"/>
          <p:cNvSpPr txBox="1"/>
          <p:nvPr>
            <p:ph idx="1" type="body"/>
          </p:nvPr>
        </p:nvSpPr>
        <p:spPr>
          <a:xfrm>
            <a:off x="-50" y="0"/>
            <a:ext cx="9144000" cy="49920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rPr b="1" lang="en" sz="1487">
                <a:solidFill>
                  <a:srgbClr val="741B47"/>
                </a:solidFill>
              </a:rPr>
              <a:t>Class WordleClass:</a:t>
            </a:r>
            <a:endParaRPr b="1" sz="1487">
              <a:solidFill>
                <a:srgbClr val="741B47"/>
              </a:solidFill>
            </a:endParaRPr>
          </a:p>
          <a:p>
            <a:pPr indent="0" lvl="0" marL="0" rtl="0" algn="l">
              <a:lnSpc>
                <a:spcPct val="95000"/>
              </a:lnSpc>
              <a:spcBef>
                <a:spcPts val="0"/>
              </a:spcBef>
              <a:spcAft>
                <a:spcPts val="0"/>
              </a:spcAft>
              <a:buSzPts val="1018"/>
              <a:buNone/>
            </a:pPr>
            <a:r>
              <a:rPr b="1" lang="en" sz="1487"/>
              <a:t> </a:t>
            </a:r>
            <a:r>
              <a:rPr b="1" lang="en" sz="1487">
                <a:solidFill>
                  <a:srgbClr val="073763"/>
                </a:solidFill>
              </a:rPr>
              <a:t>  </a:t>
            </a:r>
            <a:r>
              <a:rPr b="1" lang="en" sz="1487">
                <a:solidFill>
                  <a:srgbClr val="351C75"/>
                </a:solidFill>
              </a:rPr>
              <a:t> </a:t>
            </a:r>
            <a:r>
              <a:rPr b="1" lang="en" sz="1487">
                <a:solidFill>
                  <a:srgbClr val="980000"/>
                </a:solidFill>
              </a:rPr>
              <a:t>def</a:t>
            </a:r>
            <a:r>
              <a:rPr b="1" lang="en" sz="1487">
                <a:solidFill>
                  <a:srgbClr val="073763"/>
                </a:solidFill>
              </a:rPr>
              <a:t> </a:t>
            </a:r>
            <a:r>
              <a:rPr b="1" lang="en" sz="1487">
                <a:solidFill>
                  <a:srgbClr val="C27BA0"/>
                </a:solidFill>
              </a:rPr>
              <a:t>getNewFinalWord</a:t>
            </a:r>
            <a:r>
              <a:rPr b="1" lang="en" sz="1487"/>
              <a:t>():                                               </a:t>
            </a:r>
            <a:r>
              <a:rPr b="1" lang="en" sz="1487">
                <a:solidFill>
                  <a:srgbClr val="00FF00"/>
                </a:solidFill>
              </a:rPr>
              <a:t>          # output- listAns</a:t>
            </a:r>
            <a:endParaRPr b="1" sz="1487">
              <a:solidFill>
                <a:srgbClr val="00FF00"/>
              </a:solidFill>
            </a:endParaRPr>
          </a:p>
          <a:p>
            <a:pPr indent="457200" lvl="0" marL="0" rtl="0" algn="l">
              <a:lnSpc>
                <a:spcPct val="95000"/>
              </a:lnSpc>
              <a:spcBef>
                <a:spcPts val="0"/>
              </a:spcBef>
              <a:spcAft>
                <a:spcPts val="0"/>
              </a:spcAft>
              <a:buSzPts val="1018"/>
              <a:buNone/>
            </a:pPr>
            <a:r>
              <a:rPr b="1" lang="en" sz="1487"/>
              <a:t>listAns=[]</a:t>
            </a:r>
            <a:endParaRPr b="1" sz="1487"/>
          </a:p>
          <a:p>
            <a:pPr indent="457200" lvl="0" marL="0" rtl="0" algn="l">
              <a:lnSpc>
                <a:spcPct val="95000"/>
              </a:lnSpc>
              <a:spcBef>
                <a:spcPts val="0"/>
              </a:spcBef>
              <a:spcAft>
                <a:spcPts val="0"/>
              </a:spcAft>
              <a:buSzPts val="1018"/>
              <a:buNone/>
            </a:pPr>
            <a:r>
              <a:rPr b="1" lang="en" sz="1487"/>
              <a:t>file=</a:t>
            </a:r>
            <a:r>
              <a:rPr b="1" lang="en" sz="1487">
                <a:solidFill>
                  <a:srgbClr val="C27BA0"/>
                </a:solidFill>
              </a:rPr>
              <a:t>open</a:t>
            </a:r>
            <a:r>
              <a:rPr b="1" lang="en" sz="1487"/>
              <a:t>(</a:t>
            </a:r>
            <a:r>
              <a:rPr b="1" lang="en" sz="1487">
                <a:solidFill>
                  <a:srgbClr val="3D85C6"/>
                </a:solidFill>
              </a:rPr>
              <a:t>“wordle.txt”,”r”</a:t>
            </a:r>
            <a:r>
              <a:rPr b="1" lang="en" sz="1487"/>
              <a:t>)</a:t>
            </a:r>
            <a:endParaRPr b="1" sz="1487"/>
          </a:p>
          <a:p>
            <a:pPr indent="457200" lvl="0" marL="0" rtl="0" algn="l">
              <a:lnSpc>
                <a:spcPct val="95000"/>
              </a:lnSpc>
              <a:spcBef>
                <a:spcPts val="0"/>
              </a:spcBef>
              <a:spcAft>
                <a:spcPts val="0"/>
              </a:spcAft>
              <a:buSzPts val="1018"/>
              <a:buNone/>
            </a:pPr>
            <a:r>
              <a:rPr b="1" lang="en" sz="1487"/>
              <a:t>str=file.</a:t>
            </a:r>
            <a:r>
              <a:rPr b="1" lang="en" sz="1487">
                <a:solidFill>
                  <a:srgbClr val="B45F06"/>
                </a:solidFill>
              </a:rPr>
              <a:t>read().split</a:t>
            </a:r>
            <a:r>
              <a:rPr b="1" lang="en" sz="1487"/>
              <a:t>(‘\n’)</a:t>
            </a:r>
            <a:endParaRPr b="1" sz="1487"/>
          </a:p>
          <a:p>
            <a:pPr indent="457200" lvl="0" marL="0" rtl="0" algn="l">
              <a:lnSpc>
                <a:spcPct val="95000"/>
              </a:lnSpc>
              <a:spcBef>
                <a:spcPts val="0"/>
              </a:spcBef>
              <a:spcAft>
                <a:spcPts val="0"/>
              </a:spcAft>
              <a:buSzPts val="1018"/>
              <a:buNone/>
            </a:pPr>
            <a:r>
              <a:rPr b="1" lang="en" sz="1487"/>
              <a:t>listAns=str</a:t>
            </a:r>
            <a:endParaRPr b="1" sz="1487"/>
          </a:p>
          <a:p>
            <a:pPr indent="457200" lvl="0" marL="0" rtl="0" algn="l">
              <a:lnSpc>
                <a:spcPct val="95000"/>
              </a:lnSpc>
              <a:spcBef>
                <a:spcPts val="0"/>
              </a:spcBef>
              <a:spcAft>
                <a:spcPts val="0"/>
              </a:spcAft>
              <a:buSzPts val="1018"/>
              <a:buNone/>
            </a:pPr>
            <a:r>
              <a:rPr b="1" lang="en" sz="1487"/>
              <a:t>file.</a:t>
            </a:r>
            <a:r>
              <a:rPr b="1" lang="en" sz="1487">
                <a:solidFill>
                  <a:srgbClr val="C27BA0"/>
                </a:solidFill>
              </a:rPr>
              <a:t>close</a:t>
            </a:r>
            <a:r>
              <a:rPr b="1" lang="en" sz="1487"/>
              <a:t>()</a:t>
            </a:r>
            <a:endParaRPr b="1" sz="1487"/>
          </a:p>
          <a:p>
            <a:pPr indent="457200" lvl="0" marL="0" rtl="0" algn="l">
              <a:lnSpc>
                <a:spcPct val="95000"/>
              </a:lnSpc>
              <a:spcBef>
                <a:spcPts val="0"/>
              </a:spcBef>
              <a:spcAft>
                <a:spcPts val="0"/>
              </a:spcAft>
              <a:buSzPts val="1018"/>
              <a:buNone/>
            </a:pPr>
            <a:r>
              <a:rPr b="1" lang="en" sz="1487">
                <a:solidFill>
                  <a:srgbClr val="C27BA0"/>
                </a:solidFill>
              </a:rPr>
              <a:t>print</a:t>
            </a:r>
            <a:r>
              <a:rPr b="1" lang="en" sz="1487"/>
              <a:t>(listAns)</a:t>
            </a:r>
            <a:endParaRPr b="1" sz="1487"/>
          </a:p>
          <a:p>
            <a:pPr indent="457200" lvl="0" marL="0" rtl="0" algn="l">
              <a:lnSpc>
                <a:spcPct val="95000"/>
              </a:lnSpc>
              <a:spcBef>
                <a:spcPts val="0"/>
              </a:spcBef>
              <a:spcAft>
                <a:spcPts val="0"/>
              </a:spcAft>
              <a:buSzPts val="1018"/>
              <a:buNone/>
            </a:pPr>
            <a:r>
              <a:t/>
            </a:r>
            <a:endParaRPr sz="1487">
              <a:solidFill>
                <a:srgbClr val="38761D"/>
              </a:solidFill>
            </a:endParaRPr>
          </a:p>
          <a:p>
            <a:pPr indent="0" lvl="0" marL="0" rtl="0" algn="l">
              <a:lnSpc>
                <a:spcPct val="95000"/>
              </a:lnSpc>
              <a:spcBef>
                <a:spcPts val="0"/>
              </a:spcBef>
              <a:spcAft>
                <a:spcPts val="0"/>
              </a:spcAft>
              <a:buSzPts val="1018"/>
              <a:buNone/>
            </a:pPr>
            <a:r>
              <a:rPr b="1" lang="en" sz="1487">
                <a:solidFill>
                  <a:srgbClr val="38761D"/>
                </a:solidFill>
              </a:rPr>
              <a:t># Generating random word for today's game                    </a:t>
            </a:r>
            <a:endParaRPr b="1" sz="1487">
              <a:solidFill>
                <a:srgbClr val="38761D"/>
              </a:solidFill>
            </a:endParaRPr>
          </a:p>
          <a:p>
            <a:pPr indent="0" lvl="0" marL="0" rtl="0" algn="l">
              <a:lnSpc>
                <a:spcPct val="95000"/>
              </a:lnSpc>
              <a:spcBef>
                <a:spcPts val="0"/>
              </a:spcBef>
              <a:spcAft>
                <a:spcPts val="0"/>
              </a:spcAft>
              <a:buSzPts val="1018"/>
              <a:buNone/>
            </a:pPr>
            <a:r>
              <a:rPr b="1" lang="en" sz="1487">
                <a:solidFill>
                  <a:srgbClr val="111111"/>
                </a:solidFill>
              </a:rPr>
              <a:t>	tmpRandomChoice= </a:t>
            </a:r>
            <a:r>
              <a:rPr b="1" lang="en" sz="1487">
                <a:solidFill>
                  <a:srgbClr val="B45F06"/>
                </a:solidFill>
              </a:rPr>
              <a:t>random</a:t>
            </a:r>
            <a:r>
              <a:rPr b="1" lang="en" sz="1487">
                <a:solidFill>
                  <a:srgbClr val="111111"/>
                </a:solidFill>
              </a:rPr>
              <a:t>.randrange(0,26)</a:t>
            </a:r>
            <a:endParaRPr b="1" sz="1487">
              <a:solidFill>
                <a:srgbClr val="111111"/>
              </a:solidFill>
            </a:endParaRPr>
          </a:p>
          <a:p>
            <a:pPr indent="0" lvl="0" marL="0" rtl="0" algn="l">
              <a:lnSpc>
                <a:spcPct val="95000"/>
              </a:lnSpc>
              <a:spcBef>
                <a:spcPts val="0"/>
              </a:spcBef>
              <a:spcAft>
                <a:spcPts val="0"/>
              </a:spcAft>
              <a:buSzPts val="1018"/>
              <a:buNone/>
            </a:pPr>
            <a:r>
              <a:t/>
            </a:r>
            <a:endParaRPr b="1" sz="1487">
              <a:solidFill>
                <a:srgbClr val="111111"/>
              </a:solidFill>
            </a:endParaRPr>
          </a:p>
          <a:p>
            <a:pPr indent="0" lvl="0" marL="0" rtl="0" algn="l">
              <a:lnSpc>
                <a:spcPct val="95000"/>
              </a:lnSpc>
              <a:spcBef>
                <a:spcPts val="0"/>
              </a:spcBef>
              <a:spcAft>
                <a:spcPts val="0"/>
              </a:spcAft>
              <a:buSzPts val="1018"/>
              <a:buNone/>
            </a:pPr>
            <a:r>
              <a:rPr b="1" lang="en" sz="1578">
                <a:solidFill>
                  <a:srgbClr val="38761D"/>
                </a:solidFill>
              </a:rPr>
              <a:t>#This is to store random generated word for game </a:t>
            </a:r>
            <a:r>
              <a:rPr b="1" lang="en" sz="1578">
                <a:solidFill>
                  <a:srgbClr val="00FF00"/>
                </a:solidFill>
              </a:rPr>
              <a:t>                   #output- finalWord</a:t>
            </a:r>
            <a:endParaRPr b="1" sz="1578">
              <a:solidFill>
                <a:srgbClr val="00FF00"/>
              </a:solidFill>
            </a:endParaRPr>
          </a:p>
          <a:p>
            <a:pPr indent="0" lvl="0" marL="0" rtl="0" algn="l">
              <a:lnSpc>
                <a:spcPct val="95000"/>
              </a:lnSpc>
              <a:spcBef>
                <a:spcPts val="0"/>
              </a:spcBef>
              <a:spcAft>
                <a:spcPts val="0"/>
              </a:spcAft>
              <a:buSzPts val="1018"/>
              <a:buNone/>
            </a:pPr>
            <a:r>
              <a:rPr b="1" lang="en" sz="1578">
                <a:solidFill>
                  <a:srgbClr val="00FF00"/>
                </a:solidFill>
              </a:rPr>
              <a:t>	</a:t>
            </a:r>
            <a:r>
              <a:rPr b="1" lang="en" sz="1578">
                <a:solidFill>
                  <a:srgbClr val="000000"/>
                </a:solidFill>
              </a:rPr>
              <a:t>i=1</a:t>
            </a:r>
            <a:endParaRPr b="1" sz="1578">
              <a:solidFill>
                <a:srgbClr val="000000"/>
              </a:solidFill>
            </a:endParaRPr>
          </a:p>
          <a:p>
            <a:pPr indent="0" lvl="0" marL="0" rtl="0" algn="l">
              <a:lnSpc>
                <a:spcPct val="95000"/>
              </a:lnSpc>
              <a:spcBef>
                <a:spcPts val="0"/>
              </a:spcBef>
              <a:spcAft>
                <a:spcPts val="0"/>
              </a:spcAft>
              <a:buSzPts val="1018"/>
              <a:buNone/>
            </a:pPr>
            <a:r>
              <a:rPr b="1" lang="en" sz="1578">
                <a:solidFill>
                  <a:srgbClr val="000000"/>
                </a:solidFill>
              </a:rPr>
              <a:t>	</a:t>
            </a:r>
            <a:r>
              <a:rPr b="1" lang="en" sz="1578"/>
              <a:t>finalWord</a:t>
            </a:r>
            <a:r>
              <a:rPr b="1" lang="en" sz="1578">
                <a:solidFill>
                  <a:srgbClr val="000000"/>
                </a:solidFill>
              </a:rPr>
              <a:t>=listAns[tmpRandomChoice]</a:t>
            </a:r>
            <a:endParaRPr b="1" sz="1578">
              <a:solidFill>
                <a:srgbClr val="000000"/>
              </a:solidFill>
            </a:endParaRPr>
          </a:p>
          <a:p>
            <a:pPr indent="0" lvl="0" marL="0" rtl="0" algn="l">
              <a:lnSpc>
                <a:spcPct val="95000"/>
              </a:lnSpc>
              <a:spcBef>
                <a:spcPts val="0"/>
              </a:spcBef>
              <a:spcAft>
                <a:spcPts val="0"/>
              </a:spcAft>
              <a:buSzPts val="1018"/>
              <a:buNone/>
            </a:pPr>
            <a:r>
              <a:rPr b="1" lang="en" sz="1578">
                <a:solidFill>
                  <a:srgbClr val="000000"/>
                </a:solidFill>
              </a:rPr>
              <a:t>	</a:t>
            </a:r>
            <a:r>
              <a:rPr b="1" lang="en" sz="1578">
                <a:solidFill>
                  <a:srgbClr val="FF9900"/>
                </a:solidFill>
              </a:rPr>
              <a:t>listFinal=[]</a:t>
            </a:r>
            <a:endParaRPr b="1" sz="1578">
              <a:solidFill>
                <a:srgbClr val="FF9900"/>
              </a:solidFill>
            </a:endParaRPr>
          </a:p>
          <a:p>
            <a:pPr indent="0" lvl="0" marL="0" rtl="0" algn="l">
              <a:lnSpc>
                <a:spcPct val="95000"/>
              </a:lnSpc>
              <a:spcBef>
                <a:spcPts val="0"/>
              </a:spcBef>
              <a:spcAft>
                <a:spcPts val="0"/>
              </a:spcAft>
              <a:buSzPts val="1018"/>
              <a:buNone/>
            </a:pPr>
            <a:r>
              <a:rPr b="1" lang="en" sz="1578">
                <a:solidFill>
                  <a:srgbClr val="000000"/>
                </a:solidFill>
              </a:rPr>
              <a:t>	listFinal</a:t>
            </a:r>
            <a:r>
              <a:rPr b="1" lang="en" sz="1578"/>
              <a:t>.clear()</a:t>
            </a:r>
            <a:endParaRPr b="1" sz="1578"/>
          </a:p>
          <a:p>
            <a:pPr indent="0" lvl="0" marL="0" rtl="0" algn="l">
              <a:lnSpc>
                <a:spcPct val="95000"/>
              </a:lnSpc>
              <a:spcBef>
                <a:spcPts val="0"/>
              </a:spcBef>
              <a:spcAft>
                <a:spcPts val="0"/>
              </a:spcAft>
              <a:buSzPts val="1018"/>
              <a:buNone/>
            </a:pPr>
            <a:r>
              <a:rPr b="1" lang="en" sz="1578">
                <a:solidFill>
                  <a:srgbClr val="000000"/>
                </a:solidFill>
              </a:rPr>
              <a:t>	</a:t>
            </a:r>
            <a:r>
              <a:rPr b="1" lang="en" sz="1578">
                <a:solidFill>
                  <a:srgbClr val="B45F06"/>
                </a:solidFill>
              </a:rPr>
              <a:t>for</a:t>
            </a:r>
            <a:r>
              <a:rPr b="1" lang="en" sz="1578">
                <a:solidFill>
                  <a:srgbClr val="000000"/>
                </a:solidFill>
              </a:rPr>
              <a:t> i in range(5):</a:t>
            </a:r>
            <a:endParaRPr b="1" sz="1578">
              <a:solidFill>
                <a:srgbClr val="000000"/>
              </a:solidFill>
            </a:endParaRPr>
          </a:p>
          <a:p>
            <a:pPr indent="0" lvl="0" marL="0" rtl="0" algn="l">
              <a:lnSpc>
                <a:spcPct val="95000"/>
              </a:lnSpc>
              <a:spcBef>
                <a:spcPts val="0"/>
              </a:spcBef>
              <a:spcAft>
                <a:spcPts val="0"/>
              </a:spcAft>
              <a:buSzPts val="1018"/>
              <a:buNone/>
            </a:pPr>
            <a:r>
              <a:rPr b="1" lang="en" sz="1578">
                <a:solidFill>
                  <a:srgbClr val="000000"/>
                </a:solidFill>
              </a:rPr>
              <a:t>		listFinal</a:t>
            </a:r>
            <a:r>
              <a:rPr b="1" lang="en" sz="1578">
                <a:solidFill>
                  <a:srgbClr val="B45F06"/>
                </a:solidFill>
              </a:rPr>
              <a:t>.append</a:t>
            </a:r>
            <a:r>
              <a:rPr b="1" lang="en" sz="1578">
                <a:solidFill>
                  <a:srgbClr val="000000"/>
                </a:solidFill>
              </a:rPr>
              <a:t>(finalWord[i])</a:t>
            </a:r>
            <a:endParaRPr b="1" sz="1578">
              <a:solidFill>
                <a:srgbClr val="000000"/>
              </a:solidFill>
            </a:endParaRPr>
          </a:p>
          <a:p>
            <a:pPr indent="0" lvl="0" marL="0" rtl="0" algn="l">
              <a:lnSpc>
                <a:spcPct val="95000"/>
              </a:lnSpc>
              <a:spcBef>
                <a:spcPts val="0"/>
              </a:spcBef>
              <a:spcAft>
                <a:spcPts val="0"/>
              </a:spcAft>
              <a:buSzPts val="1018"/>
              <a:buNone/>
            </a:pPr>
            <a:r>
              <a:rPr b="1" lang="en" sz="1578">
                <a:solidFill>
                  <a:srgbClr val="000000"/>
                </a:solidFill>
              </a:rPr>
              <a:t>		</a:t>
            </a:r>
            <a:r>
              <a:rPr b="1" lang="en" sz="1578">
                <a:solidFill>
                  <a:srgbClr val="B45F06"/>
                </a:solidFill>
              </a:rPr>
              <a:t>print</a:t>
            </a:r>
            <a:r>
              <a:rPr b="1" lang="en" sz="1578">
                <a:solidFill>
                  <a:srgbClr val="000000"/>
                </a:solidFill>
              </a:rPr>
              <a:t>(</a:t>
            </a:r>
            <a:r>
              <a:rPr b="1" lang="en" sz="1578">
                <a:solidFill>
                  <a:srgbClr val="FF9900"/>
                </a:solidFill>
              </a:rPr>
              <a:t>listFina</a:t>
            </a:r>
            <a:r>
              <a:rPr b="1" lang="en" sz="1578">
                <a:solidFill>
                  <a:srgbClr val="000000"/>
                </a:solidFill>
              </a:rPr>
              <a:t>l)</a:t>
            </a:r>
            <a:endParaRPr b="1" sz="1578">
              <a:solidFill>
                <a:srgbClr val="000000"/>
              </a:solidFill>
            </a:endParaRPr>
          </a:p>
          <a:p>
            <a:pPr indent="0" lvl="0" marL="0" rtl="0" algn="l">
              <a:lnSpc>
                <a:spcPct val="95000"/>
              </a:lnSpc>
              <a:spcBef>
                <a:spcPts val="0"/>
              </a:spcBef>
              <a:spcAft>
                <a:spcPts val="0"/>
              </a:spcAft>
              <a:buSzPts val="1018"/>
              <a:buNone/>
            </a:pPr>
            <a:r>
              <a:rPr b="1" lang="en" sz="1578">
                <a:solidFill>
                  <a:srgbClr val="000000"/>
                </a:solidFill>
              </a:rPr>
              <a:t>	</a:t>
            </a:r>
            <a:r>
              <a:rPr b="1" lang="en" sz="1578">
                <a:solidFill>
                  <a:srgbClr val="B45F06"/>
                </a:solidFill>
              </a:rPr>
              <a:t>return</a:t>
            </a:r>
            <a:r>
              <a:rPr b="1" lang="en" sz="1578">
                <a:solidFill>
                  <a:srgbClr val="000000"/>
                </a:solidFill>
              </a:rPr>
              <a:t> finalWord</a:t>
            </a:r>
            <a:endParaRPr b="1" sz="1578">
              <a:solidFill>
                <a:srgbClr val="000000"/>
              </a:solidFill>
            </a:endParaRPr>
          </a:p>
          <a:p>
            <a:pPr indent="0" lvl="0" marL="0" rtl="0" algn="l">
              <a:lnSpc>
                <a:spcPct val="95000"/>
              </a:lnSpc>
              <a:spcBef>
                <a:spcPts val="0"/>
              </a:spcBef>
              <a:spcAft>
                <a:spcPts val="0"/>
              </a:spcAft>
              <a:buSzPts val="1018"/>
              <a:buNone/>
            </a:pPr>
            <a:r>
              <a:rPr b="1" lang="en" sz="1578">
                <a:solidFill>
                  <a:srgbClr val="000000"/>
                </a:solidFill>
              </a:rPr>
              <a:t>                                                          </a:t>
            </a:r>
            <a:r>
              <a:rPr b="1" lang="en" sz="1578">
                <a:solidFill>
                  <a:srgbClr val="00FF00"/>
                </a:solidFill>
              </a:rPr>
              <a:t>       #this is the final word for today's game</a:t>
            </a:r>
            <a:r>
              <a:rPr b="1" lang="en" sz="1578">
                <a:solidFill>
                  <a:srgbClr val="FF0000"/>
                </a:solidFill>
              </a:rPr>
              <a:t> WORLD</a:t>
            </a:r>
            <a:endParaRPr b="1" sz="1578">
              <a:solidFill>
                <a:srgbClr val="FF0000"/>
              </a:solidFill>
            </a:endParaRPr>
          </a:p>
          <a:p>
            <a:pPr indent="0" lvl="0" marL="0" rtl="0" algn="l">
              <a:lnSpc>
                <a:spcPct val="95000"/>
              </a:lnSpc>
              <a:spcBef>
                <a:spcPts val="0"/>
              </a:spcBef>
              <a:spcAft>
                <a:spcPts val="0"/>
              </a:spcAft>
              <a:buSzPts val="1018"/>
              <a:buNone/>
            </a:pPr>
            <a:r>
              <a:t/>
            </a:r>
            <a:endParaRPr b="1" sz="1578">
              <a:solidFill>
                <a:srgbClr val="000000"/>
              </a:solidFill>
            </a:endParaRPr>
          </a:p>
        </p:txBody>
      </p:sp>
      <p:pic>
        <p:nvPicPr>
          <p:cNvPr id="248" name="Google Shape;248;p25"/>
          <p:cNvPicPr preferRelativeResize="0"/>
          <p:nvPr/>
        </p:nvPicPr>
        <p:blipFill rotWithShape="1">
          <a:blip r:embed="rId3">
            <a:alphaModFix/>
          </a:blip>
          <a:srcRect b="0" l="0" r="0" t="0"/>
          <a:stretch/>
        </p:blipFill>
        <p:spPr>
          <a:xfrm>
            <a:off x="5781000" y="2970200"/>
            <a:ext cx="3051175" cy="1782100"/>
          </a:xfrm>
          <a:prstGeom prst="rect">
            <a:avLst/>
          </a:prstGeom>
          <a:noFill/>
          <a:ln>
            <a:noFill/>
          </a:ln>
        </p:spPr>
      </p:pic>
      <p:pic>
        <p:nvPicPr>
          <p:cNvPr id="249" name="Google Shape;249;p25"/>
          <p:cNvPicPr preferRelativeResize="0"/>
          <p:nvPr/>
        </p:nvPicPr>
        <p:blipFill rotWithShape="1">
          <a:blip r:embed="rId4">
            <a:alphaModFix/>
          </a:blip>
          <a:srcRect b="0" l="0" r="0" t="0"/>
          <a:stretch/>
        </p:blipFill>
        <p:spPr>
          <a:xfrm>
            <a:off x="3477300" y="677850"/>
            <a:ext cx="5563676" cy="1179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6"/>
          <p:cNvSpPr txBox="1"/>
          <p:nvPr>
            <p:ph idx="1" type="body"/>
          </p:nvPr>
        </p:nvSpPr>
        <p:spPr>
          <a:xfrm>
            <a:off x="-54150" y="72450"/>
            <a:ext cx="9144000" cy="50166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l">
              <a:lnSpc>
                <a:spcPct val="100000"/>
              </a:lnSpc>
              <a:spcBef>
                <a:spcPts val="0"/>
              </a:spcBef>
              <a:spcAft>
                <a:spcPts val="0"/>
              </a:spcAft>
              <a:buSzPct val="118090"/>
              <a:buNone/>
            </a:pPr>
            <a:r>
              <a:rPr b="1" lang="en" sz="6097"/>
              <a:t>def </a:t>
            </a:r>
            <a:r>
              <a:rPr b="1" lang="en" sz="6097">
                <a:solidFill>
                  <a:srgbClr val="B45F06"/>
                </a:solidFill>
              </a:rPr>
              <a:t>fnCheckAttemptNo</a:t>
            </a:r>
            <a:r>
              <a:rPr b="1" lang="en" sz="6097"/>
              <a:t>():</a:t>
            </a:r>
            <a:endParaRPr b="1" sz="6097"/>
          </a:p>
          <a:p>
            <a:pPr indent="0" lvl="0" marL="0" rtl="0" algn="l">
              <a:lnSpc>
                <a:spcPct val="100000"/>
              </a:lnSpc>
              <a:spcBef>
                <a:spcPts val="0"/>
              </a:spcBef>
              <a:spcAft>
                <a:spcPts val="0"/>
              </a:spcAft>
              <a:buSzPct val="118090"/>
              <a:buNone/>
            </a:pPr>
            <a:r>
              <a:t/>
            </a:r>
            <a:endParaRPr b="1" sz="6097"/>
          </a:p>
          <a:p>
            <a:pPr indent="0" lvl="0" marL="0" rtl="0" algn="l">
              <a:lnSpc>
                <a:spcPct val="100000"/>
              </a:lnSpc>
              <a:spcBef>
                <a:spcPts val="0"/>
              </a:spcBef>
              <a:spcAft>
                <a:spcPts val="0"/>
              </a:spcAft>
              <a:buSzPct val="118090"/>
              <a:buNone/>
            </a:pPr>
            <a:r>
              <a:rPr b="1" lang="en" sz="6097"/>
              <a:t>     </a:t>
            </a:r>
            <a:r>
              <a:rPr b="1" lang="en" sz="6097">
                <a:solidFill>
                  <a:srgbClr val="B45F06"/>
                </a:solidFill>
              </a:rPr>
              <a:t>if </a:t>
            </a:r>
            <a:r>
              <a:rPr b="1" lang="en" sz="6097"/>
              <a:t>tempCount==</a:t>
            </a:r>
            <a:r>
              <a:rPr b="1" lang="en" sz="6097">
                <a:solidFill>
                  <a:srgbClr val="38761D"/>
                </a:solidFill>
              </a:rPr>
              <a:t>1</a:t>
            </a:r>
            <a:r>
              <a:rPr b="1" lang="en" sz="6097"/>
              <a:t>:</a:t>
            </a:r>
            <a:endParaRPr b="1" sz="6097"/>
          </a:p>
          <a:p>
            <a:pPr indent="0" lvl="0" marL="0" rtl="0" algn="l">
              <a:lnSpc>
                <a:spcPct val="100000"/>
              </a:lnSpc>
              <a:spcBef>
                <a:spcPts val="0"/>
              </a:spcBef>
              <a:spcAft>
                <a:spcPts val="0"/>
              </a:spcAft>
              <a:buSzPct val="118090"/>
              <a:buNone/>
            </a:pPr>
            <a:r>
              <a:t/>
            </a:r>
            <a:endParaRPr b="1" sz="6097"/>
          </a:p>
          <a:p>
            <a:pPr indent="0" lvl="0" marL="0" rtl="0" algn="l">
              <a:lnSpc>
                <a:spcPct val="100000"/>
              </a:lnSpc>
              <a:spcBef>
                <a:spcPts val="0"/>
              </a:spcBef>
              <a:spcAft>
                <a:spcPts val="0"/>
              </a:spcAft>
              <a:buSzPct val="118090"/>
              <a:buNone/>
            </a:pPr>
            <a:r>
              <a:rPr b="1" lang="en" sz="6097"/>
              <a:t>	row1e1_info=row1e1_entry</a:t>
            </a:r>
            <a:r>
              <a:rPr b="1" lang="en" sz="6097">
                <a:solidFill>
                  <a:srgbClr val="B45F06"/>
                </a:solidFill>
              </a:rPr>
              <a:t>.get()</a:t>
            </a:r>
            <a:endParaRPr b="1" sz="6097">
              <a:solidFill>
                <a:srgbClr val="B45F06"/>
              </a:solidFill>
            </a:endParaRPr>
          </a:p>
          <a:p>
            <a:pPr indent="0" lvl="0" marL="0" rtl="0" algn="l">
              <a:lnSpc>
                <a:spcPct val="100000"/>
              </a:lnSpc>
              <a:spcBef>
                <a:spcPts val="0"/>
              </a:spcBef>
              <a:spcAft>
                <a:spcPts val="0"/>
              </a:spcAft>
              <a:buSzPct val="118090"/>
              <a:buNone/>
            </a:pPr>
            <a:r>
              <a:rPr b="1" lang="en" sz="6097"/>
              <a:t>	row1e2_info=row1e2_entry</a:t>
            </a:r>
            <a:r>
              <a:rPr b="1" lang="en" sz="6097">
                <a:solidFill>
                  <a:srgbClr val="B45F06"/>
                </a:solidFill>
              </a:rPr>
              <a:t>.get()</a:t>
            </a:r>
            <a:endParaRPr b="1" sz="6097">
              <a:solidFill>
                <a:srgbClr val="B45F06"/>
              </a:solidFill>
            </a:endParaRPr>
          </a:p>
          <a:p>
            <a:pPr indent="0" lvl="0" marL="0" rtl="0" algn="l">
              <a:lnSpc>
                <a:spcPct val="100000"/>
              </a:lnSpc>
              <a:spcBef>
                <a:spcPts val="0"/>
              </a:spcBef>
              <a:spcAft>
                <a:spcPts val="0"/>
              </a:spcAft>
              <a:buSzPct val="118090"/>
              <a:buNone/>
            </a:pPr>
            <a:r>
              <a:rPr b="1" lang="en" sz="6097"/>
              <a:t>	row1e3_info=row1e3_entry</a:t>
            </a:r>
            <a:r>
              <a:rPr b="1" lang="en" sz="6097">
                <a:solidFill>
                  <a:srgbClr val="B45F06"/>
                </a:solidFill>
              </a:rPr>
              <a:t>.get()</a:t>
            </a:r>
            <a:endParaRPr b="1" sz="6097">
              <a:solidFill>
                <a:srgbClr val="B45F06"/>
              </a:solidFill>
            </a:endParaRPr>
          </a:p>
          <a:p>
            <a:pPr indent="0" lvl="0" marL="0" rtl="0" algn="l">
              <a:lnSpc>
                <a:spcPct val="100000"/>
              </a:lnSpc>
              <a:spcBef>
                <a:spcPts val="0"/>
              </a:spcBef>
              <a:spcAft>
                <a:spcPts val="0"/>
              </a:spcAft>
              <a:buSzPct val="118090"/>
              <a:buNone/>
            </a:pPr>
            <a:r>
              <a:rPr b="1" lang="en" sz="6097"/>
              <a:t>	row1e4_info=row1e4_entry</a:t>
            </a:r>
            <a:r>
              <a:rPr b="1" lang="en" sz="6097">
                <a:solidFill>
                  <a:srgbClr val="B45F06"/>
                </a:solidFill>
              </a:rPr>
              <a:t>.get()</a:t>
            </a:r>
            <a:endParaRPr b="1" sz="6097">
              <a:solidFill>
                <a:srgbClr val="B45F06"/>
              </a:solidFill>
            </a:endParaRPr>
          </a:p>
          <a:p>
            <a:pPr indent="0" lvl="0" marL="0" rtl="0" algn="l">
              <a:lnSpc>
                <a:spcPct val="100000"/>
              </a:lnSpc>
              <a:spcBef>
                <a:spcPts val="0"/>
              </a:spcBef>
              <a:spcAft>
                <a:spcPts val="0"/>
              </a:spcAft>
              <a:buSzPct val="118090"/>
              <a:buNone/>
            </a:pPr>
            <a:r>
              <a:rPr b="1" lang="en" sz="6097"/>
              <a:t>	row1e5_info=row1e5_entry</a:t>
            </a:r>
            <a:r>
              <a:rPr b="1" lang="en" sz="6097">
                <a:solidFill>
                  <a:srgbClr val="B45F06"/>
                </a:solidFill>
              </a:rPr>
              <a:t>.get()</a:t>
            </a:r>
            <a:endParaRPr b="1" sz="6097">
              <a:solidFill>
                <a:srgbClr val="B45F06"/>
              </a:solidFill>
            </a:endParaRPr>
          </a:p>
          <a:p>
            <a:pPr indent="0" lvl="0" marL="0" rtl="0" algn="l">
              <a:lnSpc>
                <a:spcPct val="100000"/>
              </a:lnSpc>
              <a:spcBef>
                <a:spcPts val="0"/>
              </a:spcBef>
              <a:spcAft>
                <a:spcPts val="0"/>
              </a:spcAft>
              <a:buSzPct val="118090"/>
              <a:buNone/>
            </a:pPr>
            <a:r>
              <a:t/>
            </a:r>
            <a:endParaRPr b="1" sz="6097"/>
          </a:p>
          <a:p>
            <a:pPr indent="0" lvl="0" marL="0" rtl="0" algn="l">
              <a:lnSpc>
                <a:spcPct val="100000"/>
              </a:lnSpc>
              <a:spcBef>
                <a:spcPts val="0"/>
              </a:spcBef>
              <a:spcAft>
                <a:spcPts val="0"/>
              </a:spcAft>
              <a:buSzPct val="118090"/>
              <a:buNone/>
            </a:pPr>
            <a:r>
              <a:rPr b="1" lang="en" sz="6097"/>
              <a:t>	row1e1_entry.config(state=’</a:t>
            </a:r>
            <a:r>
              <a:rPr b="1" lang="en" sz="6097">
                <a:solidFill>
                  <a:srgbClr val="B45F06"/>
                </a:solidFill>
              </a:rPr>
              <a:t>disabled</a:t>
            </a:r>
            <a:r>
              <a:rPr b="1" lang="en" sz="6097"/>
              <a:t>’)</a:t>
            </a:r>
            <a:endParaRPr b="1" sz="6097"/>
          </a:p>
          <a:p>
            <a:pPr indent="0" lvl="0" marL="0" rtl="0" algn="l">
              <a:lnSpc>
                <a:spcPct val="100000"/>
              </a:lnSpc>
              <a:spcBef>
                <a:spcPts val="0"/>
              </a:spcBef>
              <a:spcAft>
                <a:spcPts val="0"/>
              </a:spcAft>
              <a:buSzPct val="118090"/>
              <a:buNone/>
            </a:pPr>
            <a:r>
              <a:rPr b="1" lang="en" sz="6097"/>
              <a:t>	row1e2_entry.config(state=’</a:t>
            </a:r>
            <a:r>
              <a:rPr b="1" lang="en" sz="6097">
                <a:solidFill>
                  <a:srgbClr val="B45F06"/>
                </a:solidFill>
              </a:rPr>
              <a:t>disabled</a:t>
            </a:r>
            <a:r>
              <a:rPr b="1" lang="en" sz="6097"/>
              <a:t>’)</a:t>
            </a:r>
            <a:endParaRPr b="1" sz="6097"/>
          </a:p>
          <a:p>
            <a:pPr indent="0" lvl="0" marL="0" rtl="0" algn="l">
              <a:lnSpc>
                <a:spcPct val="100000"/>
              </a:lnSpc>
              <a:spcBef>
                <a:spcPts val="0"/>
              </a:spcBef>
              <a:spcAft>
                <a:spcPts val="0"/>
              </a:spcAft>
              <a:buSzPct val="118090"/>
              <a:buNone/>
            </a:pPr>
            <a:r>
              <a:rPr b="1" lang="en" sz="6097"/>
              <a:t>	row1e3_entry.config(state=’</a:t>
            </a:r>
            <a:r>
              <a:rPr b="1" lang="en" sz="6097">
                <a:solidFill>
                  <a:srgbClr val="B45F06"/>
                </a:solidFill>
              </a:rPr>
              <a:t>disabled</a:t>
            </a:r>
            <a:r>
              <a:rPr b="1" lang="en" sz="6097"/>
              <a:t>’)</a:t>
            </a:r>
            <a:endParaRPr b="1" sz="6097"/>
          </a:p>
          <a:p>
            <a:pPr indent="0" lvl="0" marL="0" rtl="0" algn="l">
              <a:lnSpc>
                <a:spcPct val="100000"/>
              </a:lnSpc>
              <a:spcBef>
                <a:spcPts val="0"/>
              </a:spcBef>
              <a:spcAft>
                <a:spcPts val="0"/>
              </a:spcAft>
              <a:buSzPct val="118090"/>
              <a:buNone/>
            </a:pPr>
            <a:r>
              <a:rPr b="1" lang="en" sz="6097"/>
              <a:t>	row1e4_entry.config(state=’</a:t>
            </a:r>
            <a:r>
              <a:rPr b="1" lang="en" sz="6097">
                <a:solidFill>
                  <a:srgbClr val="B45F06"/>
                </a:solidFill>
              </a:rPr>
              <a:t>disabled</a:t>
            </a:r>
            <a:r>
              <a:rPr b="1" lang="en" sz="6097"/>
              <a:t>’)</a:t>
            </a:r>
            <a:endParaRPr b="1" sz="6097"/>
          </a:p>
          <a:p>
            <a:pPr indent="0" lvl="0" marL="0" rtl="0" algn="l">
              <a:lnSpc>
                <a:spcPct val="100000"/>
              </a:lnSpc>
              <a:spcBef>
                <a:spcPts val="0"/>
              </a:spcBef>
              <a:spcAft>
                <a:spcPts val="0"/>
              </a:spcAft>
              <a:buSzPct val="118090"/>
              <a:buNone/>
            </a:pPr>
            <a:r>
              <a:rPr b="1" lang="en" sz="6097"/>
              <a:t>	row1e5_entry.config(state=’</a:t>
            </a:r>
            <a:r>
              <a:rPr b="1" lang="en" sz="6097">
                <a:solidFill>
                  <a:srgbClr val="B45F06"/>
                </a:solidFill>
              </a:rPr>
              <a:t>disabled</a:t>
            </a:r>
            <a:r>
              <a:rPr b="1" lang="en" sz="6097"/>
              <a:t>’)</a:t>
            </a:r>
            <a:endParaRPr b="1" sz="6097"/>
          </a:p>
          <a:p>
            <a:pPr indent="0" lvl="0" marL="0" rtl="0" algn="l">
              <a:lnSpc>
                <a:spcPct val="100000"/>
              </a:lnSpc>
              <a:spcBef>
                <a:spcPts val="0"/>
              </a:spcBef>
              <a:spcAft>
                <a:spcPts val="0"/>
              </a:spcAft>
              <a:buSzPct val="118090"/>
              <a:buNone/>
            </a:pPr>
            <a:r>
              <a:t/>
            </a:r>
            <a:endParaRPr b="1" sz="6097"/>
          </a:p>
          <a:p>
            <a:pPr indent="0" lvl="0" marL="0" rtl="0" algn="l">
              <a:lnSpc>
                <a:spcPct val="100000"/>
              </a:lnSpc>
              <a:spcBef>
                <a:spcPts val="0"/>
              </a:spcBef>
              <a:spcAft>
                <a:spcPts val="0"/>
              </a:spcAft>
              <a:buSzPct val="118090"/>
              <a:buNone/>
            </a:pPr>
            <a:r>
              <a:t/>
            </a:r>
            <a:endParaRPr b="1" sz="6097"/>
          </a:p>
          <a:p>
            <a:pPr indent="0" lvl="0" marL="0" rtl="0" algn="l">
              <a:lnSpc>
                <a:spcPct val="100000"/>
              </a:lnSpc>
              <a:spcBef>
                <a:spcPts val="0"/>
              </a:spcBef>
              <a:spcAft>
                <a:spcPts val="0"/>
              </a:spcAft>
              <a:buSzPct val="118090"/>
              <a:buNone/>
            </a:pPr>
            <a:r>
              <a:t/>
            </a:r>
            <a:endParaRPr b="1" sz="6097"/>
          </a:p>
          <a:p>
            <a:pPr indent="457200" lvl="0" marL="0" rtl="0" algn="l">
              <a:lnSpc>
                <a:spcPct val="100000"/>
              </a:lnSpc>
              <a:spcBef>
                <a:spcPts val="0"/>
              </a:spcBef>
              <a:spcAft>
                <a:spcPts val="0"/>
              </a:spcAft>
              <a:buSzPct val="118090"/>
              <a:buNone/>
            </a:pPr>
            <a:r>
              <a:rPr b="1" lang="en" sz="6097">
                <a:solidFill>
                  <a:srgbClr val="FF9900"/>
                </a:solidFill>
              </a:rPr>
              <a:t>tmpAnswer</a:t>
            </a:r>
            <a:r>
              <a:rPr b="1" lang="en" sz="6097"/>
              <a:t>=row1e1_info+row1e2_info_rowe3_info+row1e4_info_row1e5_info</a:t>
            </a:r>
            <a:endParaRPr b="1" sz="6097"/>
          </a:p>
          <a:p>
            <a:pPr indent="0" lvl="0" marL="0" rtl="0" algn="l">
              <a:lnSpc>
                <a:spcPct val="100000"/>
              </a:lnSpc>
              <a:spcBef>
                <a:spcPts val="0"/>
              </a:spcBef>
              <a:spcAft>
                <a:spcPts val="0"/>
              </a:spcAft>
              <a:buSzPct val="118090"/>
              <a:buNone/>
            </a:pPr>
            <a:r>
              <a:rPr b="1" lang="en" sz="6097"/>
              <a:t>	print(f”tmpanswer=</a:t>
            </a:r>
            <a:r>
              <a:rPr b="1" lang="en" sz="6097">
                <a:solidFill>
                  <a:srgbClr val="4C1130"/>
                </a:solidFill>
              </a:rPr>
              <a:t>{tmpAnswer}</a:t>
            </a:r>
            <a:r>
              <a:rPr b="1" lang="en" sz="6097"/>
              <a:t>”)</a:t>
            </a:r>
            <a:endParaRPr b="1" sz="6097"/>
          </a:p>
          <a:p>
            <a:pPr indent="0" lvl="0" marL="0" rtl="0" algn="l">
              <a:lnSpc>
                <a:spcPct val="100000"/>
              </a:lnSpc>
              <a:spcBef>
                <a:spcPts val="0"/>
              </a:spcBef>
              <a:spcAft>
                <a:spcPts val="0"/>
              </a:spcAft>
              <a:buSzPct val="118090"/>
              <a:buNone/>
            </a:pPr>
            <a:r>
              <a:t/>
            </a:r>
            <a:endParaRPr b="1" sz="6097"/>
          </a:p>
          <a:p>
            <a:pPr indent="0" lvl="0" marL="0" rtl="0" algn="l">
              <a:lnSpc>
                <a:spcPct val="100000"/>
              </a:lnSpc>
              <a:spcBef>
                <a:spcPts val="0"/>
              </a:spcBef>
              <a:spcAft>
                <a:spcPts val="0"/>
              </a:spcAft>
              <a:buSzPct val="118090"/>
              <a:buNone/>
            </a:pPr>
            <a:r>
              <a:t/>
            </a:r>
            <a:endParaRPr b="1" sz="6097"/>
          </a:p>
          <a:p>
            <a:pPr indent="0" lvl="0" marL="0" rtl="0" algn="l">
              <a:lnSpc>
                <a:spcPct val="100000"/>
              </a:lnSpc>
              <a:spcBef>
                <a:spcPts val="0"/>
              </a:spcBef>
              <a:spcAft>
                <a:spcPts val="0"/>
              </a:spcAft>
              <a:buSzPct val="118090"/>
              <a:buNone/>
            </a:pPr>
            <a:r>
              <a:rPr b="1" lang="en" sz="6097"/>
              <a:t>	</a:t>
            </a:r>
            <a:r>
              <a:rPr b="1" lang="en" sz="6097">
                <a:solidFill>
                  <a:srgbClr val="38761D"/>
                </a:solidFill>
              </a:rPr>
              <a:t>greenList</a:t>
            </a:r>
            <a:r>
              <a:rPr b="1" lang="en" sz="6097"/>
              <a:t>,</a:t>
            </a:r>
            <a:r>
              <a:rPr b="1" lang="en" sz="6097">
                <a:solidFill>
                  <a:srgbClr val="BF9000"/>
                </a:solidFill>
              </a:rPr>
              <a:t>yellowList</a:t>
            </a:r>
            <a:r>
              <a:rPr b="1" lang="en" sz="6097"/>
              <a:t>,</a:t>
            </a:r>
            <a:r>
              <a:rPr b="1" lang="en" sz="6097">
                <a:solidFill>
                  <a:srgbClr val="666666"/>
                </a:solidFill>
              </a:rPr>
              <a:t>greyList</a:t>
            </a:r>
            <a:r>
              <a:rPr b="1" lang="en" sz="6097"/>
              <a:t>=</a:t>
            </a:r>
            <a:r>
              <a:rPr b="1" lang="en" sz="6097">
                <a:solidFill>
                  <a:srgbClr val="AF00DB"/>
                </a:solidFill>
              </a:rPr>
              <a:t>WordleClass</a:t>
            </a:r>
            <a:r>
              <a:rPr b="1" lang="en" sz="6097"/>
              <a:t>.</a:t>
            </a:r>
            <a:r>
              <a:rPr b="1" lang="en" sz="6097">
                <a:solidFill>
                  <a:srgbClr val="FF00FF"/>
                </a:solidFill>
              </a:rPr>
              <a:t>fnStoreUserInputList</a:t>
            </a:r>
            <a:r>
              <a:rPr b="1" lang="en" sz="6097">
                <a:solidFill>
                  <a:srgbClr val="4C1130"/>
                </a:solidFill>
              </a:rPr>
              <a:t>(</a:t>
            </a:r>
            <a:r>
              <a:rPr b="1" lang="en" sz="6097">
                <a:solidFill>
                  <a:srgbClr val="FF9900"/>
                </a:solidFill>
              </a:rPr>
              <a:t>tmpAnswer</a:t>
            </a:r>
            <a:r>
              <a:rPr b="1" lang="en" sz="6097">
                <a:solidFill>
                  <a:srgbClr val="4C1130"/>
                </a:solidFill>
              </a:rPr>
              <a:t>)</a:t>
            </a:r>
            <a:endParaRPr b="1" sz="6097">
              <a:solidFill>
                <a:srgbClr val="4C1130"/>
              </a:solidFill>
            </a:endParaRPr>
          </a:p>
          <a:p>
            <a:pPr indent="0" lvl="0" marL="0" rtl="0" algn="l">
              <a:lnSpc>
                <a:spcPct val="100000"/>
              </a:lnSpc>
              <a:spcBef>
                <a:spcPts val="0"/>
              </a:spcBef>
              <a:spcAft>
                <a:spcPts val="0"/>
              </a:spcAft>
              <a:buSzPct val="118090"/>
              <a:buNone/>
            </a:pPr>
            <a:r>
              <a:t/>
            </a:r>
            <a:endParaRPr b="1" sz="6097">
              <a:solidFill>
                <a:srgbClr val="FF00FF"/>
              </a:solidFill>
            </a:endParaRPr>
          </a:p>
          <a:p>
            <a:pPr indent="0" lvl="0" marL="0" rtl="0" algn="l">
              <a:lnSpc>
                <a:spcPct val="100000"/>
              </a:lnSpc>
              <a:spcBef>
                <a:spcPts val="0"/>
              </a:spcBef>
              <a:spcAft>
                <a:spcPts val="0"/>
              </a:spcAft>
              <a:buClr>
                <a:schemeClr val="dk1"/>
              </a:buClr>
              <a:buSzPts val="275"/>
              <a:buFont typeface="Arial"/>
              <a:buNone/>
            </a:pPr>
            <a:r>
              <a:t/>
            </a:r>
            <a:endParaRPr b="1" sz="6869"/>
          </a:p>
          <a:p>
            <a:pPr indent="0" lvl="0" marL="0" rtl="0" algn="l">
              <a:lnSpc>
                <a:spcPct val="100000"/>
              </a:lnSpc>
              <a:spcBef>
                <a:spcPts val="0"/>
              </a:spcBef>
              <a:spcAft>
                <a:spcPts val="0"/>
              </a:spcAft>
              <a:buSzPct val="118090"/>
              <a:buNone/>
            </a:pPr>
            <a:r>
              <a:t/>
            </a:r>
            <a:endParaRPr b="1" sz="6097"/>
          </a:p>
          <a:p>
            <a:pPr indent="0" lvl="0" marL="0" rtl="0" algn="l">
              <a:lnSpc>
                <a:spcPct val="100000"/>
              </a:lnSpc>
              <a:spcBef>
                <a:spcPts val="0"/>
              </a:spcBef>
              <a:spcAft>
                <a:spcPts val="0"/>
              </a:spcAft>
              <a:buClr>
                <a:schemeClr val="dk1"/>
              </a:buClr>
              <a:buSzPts val="254"/>
              <a:buFont typeface="Arial"/>
              <a:buNone/>
            </a:pPr>
            <a:r>
              <a:rPr b="1" lang="en" sz="5297"/>
              <a:t>	</a:t>
            </a:r>
            <a:endParaRPr b="1" sz="5297"/>
          </a:p>
          <a:p>
            <a:pPr indent="0" lvl="0" marL="0" rtl="0" algn="l">
              <a:lnSpc>
                <a:spcPct val="100000"/>
              </a:lnSpc>
              <a:spcBef>
                <a:spcPts val="0"/>
              </a:spcBef>
              <a:spcAft>
                <a:spcPts val="0"/>
              </a:spcAft>
              <a:buClr>
                <a:schemeClr val="dk1"/>
              </a:buClr>
              <a:buSzPts val="254"/>
              <a:buFont typeface="Arial"/>
              <a:buNone/>
            </a:pPr>
            <a:r>
              <a:rPr b="1" lang="en" sz="5397"/>
              <a:t>	</a:t>
            </a:r>
            <a:endParaRPr b="1" sz="5397"/>
          </a:p>
          <a:p>
            <a:pPr indent="0" lvl="0" marL="0" rtl="0" algn="l">
              <a:lnSpc>
                <a:spcPct val="100000"/>
              </a:lnSpc>
              <a:spcBef>
                <a:spcPts val="0"/>
              </a:spcBef>
              <a:spcAft>
                <a:spcPts val="0"/>
              </a:spcAft>
              <a:buClr>
                <a:schemeClr val="dk1"/>
              </a:buClr>
              <a:buSzPts val="254"/>
              <a:buFont typeface="Arial"/>
              <a:buNone/>
            </a:pPr>
            <a:r>
              <a:t/>
            </a:r>
            <a:endParaRPr b="1" sz="6397"/>
          </a:p>
          <a:p>
            <a:pPr indent="0" lvl="0" marL="0" rtl="0" algn="l">
              <a:lnSpc>
                <a:spcPct val="135714"/>
              </a:lnSpc>
              <a:spcBef>
                <a:spcPts val="0"/>
              </a:spcBef>
              <a:spcAft>
                <a:spcPts val="0"/>
              </a:spcAft>
              <a:buClr>
                <a:schemeClr val="dk1"/>
              </a:buClr>
              <a:buSzPts val="275"/>
              <a:buFont typeface="Arial"/>
              <a:buNone/>
            </a:pPr>
            <a:r>
              <a:t/>
            </a:r>
            <a:endParaRPr b="1" sz="6004">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39772"/>
              <a:buFont typeface="Arial"/>
              <a:buNone/>
            </a:pPr>
            <a:r>
              <a:rPr b="1" lang="en" sz="2765">
                <a:highlight>
                  <a:srgbClr val="FFFFFF"/>
                </a:highlight>
                <a:latin typeface="Courier New"/>
                <a:ea typeface="Courier New"/>
                <a:cs typeface="Courier New"/>
                <a:sym typeface="Courier New"/>
              </a:rPr>
              <a:t>        </a:t>
            </a:r>
            <a:endParaRPr b="1" sz="2765">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85583"/>
              <a:buFont typeface="Arial"/>
              <a:buNone/>
            </a:pPr>
            <a:r>
              <a:rPr b="1" lang="en" sz="1285">
                <a:highlight>
                  <a:srgbClr val="FFFFFF"/>
                </a:highlight>
                <a:latin typeface="Courier New"/>
                <a:ea typeface="Courier New"/>
                <a:cs typeface="Courier New"/>
                <a:sym typeface="Courier New"/>
              </a:rPr>
              <a:t>        </a:t>
            </a:r>
            <a:endParaRPr b="1" sz="1285">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SzPct val="353808"/>
              <a:buNone/>
            </a:pPr>
            <a:r>
              <a:t/>
            </a:r>
            <a:endParaRPr b="1" sz="2035"/>
          </a:p>
        </p:txBody>
      </p:sp>
      <p:pic>
        <p:nvPicPr>
          <p:cNvPr id="255" name="Google Shape;255;p26"/>
          <p:cNvPicPr preferRelativeResize="0"/>
          <p:nvPr/>
        </p:nvPicPr>
        <p:blipFill rotWithShape="1">
          <a:blip r:embed="rId3">
            <a:alphaModFix/>
          </a:blip>
          <a:srcRect b="0" l="0" r="0" t="0"/>
          <a:stretch/>
        </p:blipFill>
        <p:spPr>
          <a:xfrm>
            <a:off x="5230425" y="0"/>
            <a:ext cx="3593225" cy="34917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7"/>
          <p:cNvSpPr txBox="1"/>
          <p:nvPr>
            <p:ph idx="1" type="body"/>
          </p:nvPr>
        </p:nvSpPr>
        <p:spPr>
          <a:xfrm>
            <a:off x="0" y="159375"/>
            <a:ext cx="9144000" cy="48102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SzPts val="440"/>
              <a:buNone/>
            </a:pPr>
            <a:r>
              <a:rPr b="1" lang="en" sz="1716"/>
              <a:t>def </a:t>
            </a:r>
            <a:r>
              <a:rPr b="1" lang="en" sz="1716">
                <a:solidFill>
                  <a:srgbClr val="FF00FF"/>
                </a:solidFill>
              </a:rPr>
              <a:t>fnStoreUserInputList(tmpAnswer): </a:t>
            </a:r>
            <a:r>
              <a:rPr b="1" lang="en" sz="1716"/>
              <a:t>              </a:t>
            </a:r>
            <a:r>
              <a:rPr b="1" lang="en" sz="2116"/>
              <a:t>    </a:t>
            </a:r>
            <a:r>
              <a:rPr b="1" lang="en" sz="1616"/>
              <a:t>#tempCount1_Row1</a:t>
            </a:r>
            <a:r>
              <a:rPr b="1" lang="en" sz="1716"/>
              <a:t>=listUserAns                             </a:t>
            </a:r>
            <a:endParaRPr b="1" sz="1716"/>
          </a:p>
          <a:p>
            <a:pPr indent="0" lvl="0" marL="0" rtl="0" algn="l">
              <a:lnSpc>
                <a:spcPct val="90000"/>
              </a:lnSpc>
              <a:spcBef>
                <a:spcPts val="0"/>
              </a:spcBef>
              <a:spcAft>
                <a:spcPts val="0"/>
              </a:spcAft>
              <a:buClr>
                <a:schemeClr val="dk1"/>
              </a:buClr>
              <a:buSzPts val="440"/>
              <a:buFont typeface="Arial"/>
              <a:buNone/>
            </a:pPr>
            <a:r>
              <a:rPr b="1" lang="en" sz="1716"/>
              <a:t>       </a:t>
            </a:r>
            <a:r>
              <a:rPr b="1" lang="en" sz="1716">
                <a:solidFill>
                  <a:srgbClr val="FF9900"/>
                </a:solidFill>
              </a:rPr>
              <a:t>listUserAns=[]</a:t>
            </a:r>
            <a:endParaRPr b="1" sz="1716">
              <a:solidFill>
                <a:srgbClr val="FF9900"/>
              </a:solidFill>
            </a:endParaRPr>
          </a:p>
          <a:p>
            <a:pPr indent="0" lvl="0" marL="0" rtl="0" algn="l">
              <a:lnSpc>
                <a:spcPct val="90000"/>
              </a:lnSpc>
              <a:spcBef>
                <a:spcPts val="0"/>
              </a:spcBef>
              <a:spcAft>
                <a:spcPts val="0"/>
              </a:spcAft>
              <a:buClr>
                <a:schemeClr val="dk1"/>
              </a:buClr>
              <a:buSzPts val="440"/>
              <a:buFont typeface="Arial"/>
              <a:buNone/>
            </a:pPr>
            <a:r>
              <a:rPr b="1" lang="en" sz="1795"/>
              <a:t>       </a:t>
            </a:r>
            <a:r>
              <a:rPr b="1" lang="en" sz="1746"/>
              <a:t>listUserAns.clear()</a:t>
            </a:r>
            <a:endParaRPr b="1" sz="1746"/>
          </a:p>
          <a:p>
            <a:pPr indent="0" lvl="0" marL="0" rtl="0" algn="l">
              <a:lnSpc>
                <a:spcPct val="90000"/>
              </a:lnSpc>
              <a:spcBef>
                <a:spcPts val="0"/>
              </a:spcBef>
              <a:spcAft>
                <a:spcPts val="0"/>
              </a:spcAft>
              <a:buClr>
                <a:schemeClr val="dk1"/>
              </a:buClr>
              <a:buSzPts val="440"/>
              <a:buFont typeface="Arial"/>
              <a:buNone/>
            </a:pPr>
            <a:r>
              <a:rPr b="1" lang="en" sz="1746">
                <a:solidFill>
                  <a:srgbClr val="CC0000"/>
                </a:solidFill>
              </a:rPr>
              <a:t>    </a:t>
            </a:r>
            <a:r>
              <a:rPr b="1" lang="en" sz="1746"/>
              <a:t>   j=1</a:t>
            </a:r>
            <a:endParaRPr b="1" sz="1746"/>
          </a:p>
          <a:p>
            <a:pPr indent="0" lvl="0" marL="0" rtl="0" algn="l">
              <a:lnSpc>
                <a:spcPct val="90000"/>
              </a:lnSpc>
              <a:spcBef>
                <a:spcPts val="0"/>
              </a:spcBef>
              <a:spcAft>
                <a:spcPts val="0"/>
              </a:spcAft>
              <a:buClr>
                <a:schemeClr val="dk1"/>
              </a:buClr>
              <a:buSzPts val="440"/>
              <a:buFont typeface="Arial"/>
              <a:buNone/>
            </a:pPr>
            <a:r>
              <a:rPr b="1" lang="en" sz="1746"/>
              <a:t>       </a:t>
            </a:r>
            <a:r>
              <a:rPr b="1" lang="en" sz="1746">
                <a:solidFill>
                  <a:srgbClr val="B45F06"/>
                </a:solidFill>
              </a:rPr>
              <a:t>for</a:t>
            </a:r>
            <a:r>
              <a:rPr b="1" lang="en" sz="1746"/>
              <a:t> j in range(5):</a:t>
            </a:r>
            <a:endParaRPr b="1" sz="1746"/>
          </a:p>
          <a:p>
            <a:pPr indent="0" lvl="0" marL="0" rtl="0" algn="l">
              <a:lnSpc>
                <a:spcPct val="90000"/>
              </a:lnSpc>
              <a:spcBef>
                <a:spcPts val="0"/>
              </a:spcBef>
              <a:spcAft>
                <a:spcPts val="0"/>
              </a:spcAft>
              <a:buClr>
                <a:schemeClr val="dk1"/>
              </a:buClr>
              <a:buSzPts val="440"/>
              <a:buFont typeface="Arial"/>
              <a:buNone/>
            </a:pPr>
            <a:r>
              <a:rPr b="1" lang="en" sz="1746"/>
              <a:t>	  listUserAns</a:t>
            </a:r>
            <a:r>
              <a:rPr b="1" lang="en" sz="1746">
                <a:solidFill>
                  <a:srgbClr val="B45F06"/>
                </a:solidFill>
              </a:rPr>
              <a:t>.append</a:t>
            </a:r>
            <a:r>
              <a:rPr b="1" lang="en" sz="1746"/>
              <a:t>(tmpAnswer[j])</a:t>
            </a:r>
            <a:endParaRPr b="1" sz="1746"/>
          </a:p>
          <a:p>
            <a:pPr indent="0" lvl="0" marL="0" rtl="0" algn="l">
              <a:lnSpc>
                <a:spcPct val="90000"/>
              </a:lnSpc>
              <a:spcBef>
                <a:spcPts val="0"/>
              </a:spcBef>
              <a:spcAft>
                <a:spcPts val="0"/>
              </a:spcAft>
              <a:buClr>
                <a:schemeClr val="dk1"/>
              </a:buClr>
              <a:buSzPts val="440"/>
              <a:buFont typeface="Arial"/>
              <a:buNone/>
            </a:pPr>
            <a:r>
              <a:rPr b="1" lang="en" sz="1746"/>
              <a:t>	  </a:t>
            </a:r>
            <a:r>
              <a:rPr b="1" lang="en" sz="1746">
                <a:solidFill>
                  <a:srgbClr val="6C0B24"/>
                </a:solidFill>
              </a:rPr>
              <a:t>print</a:t>
            </a:r>
            <a:r>
              <a:rPr b="1" lang="en" sz="1746">
                <a:solidFill>
                  <a:srgbClr val="FF9900"/>
                </a:solidFill>
              </a:rPr>
              <a:t>(listUserAns)</a:t>
            </a:r>
            <a:endParaRPr b="1" sz="1746">
              <a:solidFill>
                <a:srgbClr val="FF9900"/>
              </a:solidFill>
            </a:endParaRPr>
          </a:p>
          <a:p>
            <a:pPr indent="0" lvl="0" marL="0" rtl="0" algn="l">
              <a:lnSpc>
                <a:spcPct val="90000"/>
              </a:lnSpc>
              <a:spcBef>
                <a:spcPts val="0"/>
              </a:spcBef>
              <a:spcAft>
                <a:spcPts val="0"/>
              </a:spcAft>
              <a:buClr>
                <a:schemeClr val="dk1"/>
              </a:buClr>
              <a:buSzPts val="440"/>
              <a:buFont typeface="Arial"/>
              <a:buNone/>
            </a:pPr>
            <a:r>
              <a:t/>
            </a:r>
            <a:endParaRPr b="1" sz="1439"/>
          </a:p>
          <a:p>
            <a:pPr indent="0" lvl="0" marL="0" rtl="0" algn="l">
              <a:lnSpc>
                <a:spcPct val="105000"/>
              </a:lnSpc>
              <a:spcBef>
                <a:spcPts val="0"/>
              </a:spcBef>
              <a:spcAft>
                <a:spcPts val="1200"/>
              </a:spcAft>
              <a:buSzPts val="440"/>
              <a:buNone/>
            </a:pPr>
            <a:r>
              <a:t/>
            </a:r>
            <a:endParaRPr sz="419"/>
          </a:p>
        </p:txBody>
      </p:sp>
      <p:pic>
        <p:nvPicPr>
          <p:cNvPr id="261" name="Google Shape;261;p27"/>
          <p:cNvPicPr preferRelativeResize="0"/>
          <p:nvPr/>
        </p:nvPicPr>
        <p:blipFill rotWithShape="1">
          <a:blip r:embed="rId3">
            <a:alphaModFix/>
          </a:blip>
          <a:srcRect b="0" l="0" r="0" t="0"/>
          <a:stretch/>
        </p:blipFill>
        <p:spPr>
          <a:xfrm>
            <a:off x="5582851" y="536075"/>
            <a:ext cx="3561150" cy="1724175"/>
          </a:xfrm>
          <a:prstGeom prst="rect">
            <a:avLst/>
          </a:prstGeom>
          <a:noFill/>
          <a:ln>
            <a:noFill/>
          </a:ln>
        </p:spPr>
      </p:pic>
      <p:pic>
        <p:nvPicPr>
          <p:cNvPr id="262" name="Google Shape;262;p27"/>
          <p:cNvPicPr preferRelativeResize="0"/>
          <p:nvPr/>
        </p:nvPicPr>
        <p:blipFill rotWithShape="1">
          <a:blip r:embed="rId4">
            <a:alphaModFix/>
          </a:blip>
          <a:srcRect b="0" l="0" r="0" t="0"/>
          <a:stretch/>
        </p:blipFill>
        <p:spPr>
          <a:xfrm>
            <a:off x="2374200" y="3137650"/>
            <a:ext cx="4707850" cy="14416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8"/>
          <p:cNvSpPr txBox="1"/>
          <p:nvPr>
            <p:ph idx="1" type="body"/>
          </p:nvPr>
        </p:nvSpPr>
        <p:spPr>
          <a:xfrm>
            <a:off x="115900" y="0"/>
            <a:ext cx="8968500" cy="50133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l">
              <a:lnSpc>
                <a:spcPct val="115000"/>
              </a:lnSpc>
              <a:spcBef>
                <a:spcPts val="0"/>
              </a:spcBef>
              <a:spcAft>
                <a:spcPts val="0"/>
              </a:spcAft>
              <a:buSzPts val="1800"/>
              <a:buNone/>
            </a:pPr>
            <a:r>
              <a:t/>
            </a:r>
            <a:endParaRPr b="1" sz="1258">
              <a:solidFill>
                <a:srgbClr val="00FF00"/>
              </a:solidFill>
            </a:endParaRPr>
          </a:p>
          <a:p>
            <a:pPr indent="0" lvl="0" marL="0" rtl="0" algn="l">
              <a:lnSpc>
                <a:spcPct val="115000"/>
              </a:lnSpc>
              <a:spcBef>
                <a:spcPts val="0"/>
              </a:spcBef>
              <a:spcAft>
                <a:spcPts val="0"/>
              </a:spcAft>
              <a:buSzPts val="1800"/>
              <a:buNone/>
            </a:pPr>
            <a:r>
              <a:t/>
            </a:r>
            <a:endParaRPr b="1" sz="1258">
              <a:solidFill>
                <a:srgbClr val="00FF00"/>
              </a:solidFill>
            </a:endParaRPr>
          </a:p>
          <a:p>
            <a:pPr indent="0" lvl="0" marL="0" rtl="0" algn="l">
              <a:lnSpc>
                <a:spcPct val="115000"/>
              </a:lnSpc>
              <a:spcBef>
                <a:spcPts val="0"/>
              </a:spcBef>
              <a:spcAft>
                <a:spcPts val="0"/>
              </a:spcAft>
              <a:buSzPts val="1800"/>
              <a:buNone/>
            </a:pPr>
            <a:r>
              <a:t/>
            </a:r>
            <a:endParaRPr b="1" sz="1258">
              <a:solidFill>
                <a:srgbClr val="00FF00"/>
              </a:solidFill>
            </a:endParaRPr>
          </a:p>
          <a:p>
            <a:pPr indent="0" lvl="0" marL="0" rtl="0" algn="l">
              <a:lnSpc>
                <a:spcPct val="115000"/>
              </a:lnSpc>
              <a:spcBef>
                <a:spcPts val="0"/>
              </a:spcBef>
              <a:spcAft>
                <a:spcPts val="0"/>
              </a:spcAft>
              <a:buSzPts val="1800"/>
              <a:buNone/>
            </a:pPr>
            <a:r>
              <a:t/>
            </a:r>
            <a:endParaRPr b="1" sz="1258">
              <a:solidFill>
                <a:srgbClr val="00FF00"/>
              </a:solidFill>
            </a:endParaRPr>
          </a:p>
          <a:p>
            <a:pPr indent="0" lvl="0" marL="0" rtl="0" algn="l">
              <a:lnSpc>
                <a:spcPct val="115000"/>
              </a:lnSpc>
              <a:spcBef>
                <a:spcPts val="0"/>
              </a:spcBef>
              <a:spcAft>
                <a:spcPts val="0"/>
              </a:spcAft>
              <a:buSzPts val="1800"/>
              <a:buNone/>
            </a:pPr>
            <a:r>
              <a:t/>
            </a:r>
            <a:endParaRPr b="1" sz="1258">
              <a:solidFill>
                <a:srgbClr val="00FF00"/>
              </a:solidFill>
            </a:endParaRPr>
          </a:p>
          <a:p>
            <a:pPr indent="0" lvl="0" marL="0" rtl="0" algn="l">
              <a:lnSpc>
                <a:spcPct val="115000"/>
              </a:lnSpc>
              <a:spcBef>
                <a:spcPts val="0"/>
              </a:spcBef>
              <a:spcAft>
                <a:spcPts val="0"/>
              </a:spcAft>
              <a:buSzPts val="1800"/>
              <a:buNone/>
            </a:pPr>
            <a:r>
              <a:t/>
            </a:r>
            <a:endParaRPr b="1" sz="1258">
              <a:solidFill>
                <a:srgbClr val="00FF00"/>
              </a:solidFill>
            </a:endParaRPr>
          </a:p>
          <a:p>
            <a:pPr indent="0" lvl="0" marL="0" rtl="0" algn="l">
              <a:lnSpc>
                <a:spcPct val="115000"/>
              </a:lnSpc>
              <a:spcBef>
                <a:spcPts val="0"/>
              </a:spcBef>
              <a:spcAft>
                <a:spcPts val="0"/>
              </a:spcAft>
              <a:buSzPts val="1800"/>
              <a:buNone/>
            </a:pPr>
            <a:r>
              <a:t/>
            </a:r>
            <a:endParaRPr b="1" sz="1539">
              <a:solidFill>
                <a:srgbClr val="00FF00"/>
              </a:solidFill>
            </a:endParaRPr>
          </a:p>
          <a:p>
            <a:pPr indent="0" lvl="0" marL="0" rtl="0" algn="l">
              <a:lnSpc>
                <a:spcPct val="115000"/>
              </a:lnSpc>
              <a:spcBef>
                <a:spcPts val="0"/>
              </a:spcBef>
              <a:spcAft>
                <a:spcPts val="0"/>
              </a:spcAft>
              <a:buSzPts val="1800"/>
              <a:buNone/>
            </a:pPr>
            <a:r>
              <a:t/>
            </a:r>
            <a:endParaRPr b="1" sz="1539">
              <a:solidFill>
                <a:srgbClr val="00FF00"/>
              </a:solidFill>
            </a:endParaRPr>
          </a:p>
          <a:p>
            <a:pPr indent="0" lvl="0" marL="0" rtl="0" algn="l">
              <a:lnSpc>
                <a:spcPct val="115000"/>
              </a:lnSpc>
              <a:spcBef>
                <a:spcPts val="0"/>
              </a:spcBef>
              <a:spcAft>
                <a:spcPts val="0"/>
              </a:spcAft>
              <a:buSzPts val="1800"/>
              <a:buNone/>
            </a:pPr>
            <a:r>
              <a:t/>
            </a:r>
            <a:endParaRPr b="1" sz="1539">
              <a:solidFill>
                <a:srgbClr val="00FF00"/>
              </a:solidFill>
            </a:endParaRPr>
          </a:p>
          <a:p>
            <a:pPr indent="0" lvl="0" marL="0" rtl="0" algn="l">
              <a:lnSpc>
                <a:spcPct val="115000"/>
              </a:lnSpc>
              <a:spcBef>
                <a:spcPts val="0"/>
              </a:spcBef>
              <a:spcAft>
                <a:spcPts val="0"/>
              </a:spcAft>
              <a:buSzPts val="1800"/>
              <a:buNone/>
            </a:pPr>
            <a:r>
              <a:t/>
            </a:r>
            <a:endParaRPr b="1" sz="1539">
              <a:solidFill>
                <a:srgbClr val="00FF00"/>
              </a:solidFill>
            </a:endParaRPr>
          </a:p>
          <a:p>
            <a:pPr indent="0" lvl="0" marL="0" rtl="0" algn="l">
              <a:lnSpc>
                <a:spcPct val="115000"/>
              </a:lnSpc>
              <a:spcBef>
                <a:spcPts val="0"/>
              </a:spcBef>
              <a:spcAft>
                <a:spcPts val="0"/>
              </a:spcAft>
              <a:buSzPts val="1800"/>
              <a:buNone/>
            </a:pPr>
            <a:r>
              <a:t/>
            </a:r>
            <a:endParaRPr b="1" sz="1539">
              <a:solidFill>
                <a:srgbClr val="00FF00"/>
              </a:solidFill>
            </a:endParaRPr>
          </a:p>
          <a:p>
            <a:pPr indent="0" lvl="0" marL="0" rtl="0" algn="l">
              <a:lnSpc>
                <a:spcPct val="115000"/>
              </a:lnSpc>
              <a:spcBef>
                <a:spcPts val="0"/>
              </a:spcBef>
              <a:spcAft>
                <a:spcPts val="0"/>
              </a:spcAft>
              <a:buSzPts val="1800"/>
              <a:buNone/>
            </a:pPr>
            <a:r>
              <a:t/>
            </a:r>
            <a:endParaRPr b="1" sz="1539">
              <a:solidFill>
                <a:srgbClr val="00FF00"/>
              </a:solidFill>
            </a:endParaRPr>
          </a:p>
          <a:p>
            <a:pPr indent="0" lvl="0" marL="0" rtl="0" algn="l">
              <a:lnSpc>
                <a:spcPct val="115000"/>
              </a:lnSpc>
              <a:spcBef>
                <a:spcPts val="0"/>
              </a:spcBef>
              <a:spcAft>
                <a:spcPts val="0"/>
              </a:spcAft>
              <a:buSzPts val="1800"/>
              <a:buNone/>
            </a:pPr>
            <a:r>
              <a:t/>
            </a:r>
            <a:endParaRPr b="1" sz="1539">
              <a:solidFill>
                <a:srgbClr val="00FF00"/>
              </a:solidFill>
            </a:endParaRPr>
          </a:p>
          <a:p>
            <a:pPr indent="0" lvl="0" marL="0" rtl="0" algn="l">
              <a:lnSpc>
                <a:spcPct val="115000"/>
              </a:lnSpc>
              <a:spcBef>
                <a:spcPts val="0"/>
              </a:spcBef>
              <a:spcAft>
                <a:spcPts val="0"/>
              </a:spcAft>
              <a:buSzPts val="1800"/>
              <a:buNone/>
            </a:pPr>
            <a:r>
              <a:t/>
            </a:r>
            <a:endParaRPr b="1" sz="1539">
              <a:solidFill>
                <a:srgbClr val="00FF00"/>
              </a:solidFill>
            </a:endParaRPr>
          </a:p>
          <a:p>
            <a:pPr indent="0" lvl="0" marL="0" rtl="0" algn="l">
              <a:lnSpc>
                <a:spcPct val="115000"/>
              </a:lnSpc>
              <a:spcBef>
                <a:spcPts val="0"/>
              </a:spcBef>
              <a:spcAft>
                <a:spcPts val="0"/>
              </a:spcAft>
              <a:buSzPts val="1800"/>
              <a:buNone/>
            </a:pPr>
            <a:r>
              <a:t/>
            </a:r>
            <a:endParaRPr b="1" sz="1539">
              <a:solidFill>
                <a:srgbClr val="00FF00"/>
              </a:solidFill>
            </a:endParaRPr>
          </a:p>
          <a:p>
            <a:pPr indent="0" lvl="0" marL="0" rtl="0" algn="l">
              <a:lnSpc>
                <a:spcPct val="115000"/>
              </a:lnSpc>
              <a:spcBef>
                <a:spcPts val="0"/>
              </a:spcBef>
              <a:spcAft>
                <a:spcPts val="0"/>
              </a:spcAft>
              <a:buSzPts val="1800"/>
              <a:buNone/>
            </a:pPr>
            <a:r>
              <a:t/>
            </a:r>
            <a:endParaRPr b="1" sz="1539">
              <a:solidFill>
                <a:srgbClr val="00FF00"/>
              </a:solidFill>
            </a:endParaRPr>
          </a:p>
          <a:p>
            <a:pPr indent="0" lvl="0" marL="0" rtl="0" algn="l">
              <a:lnSpc>
                <a:spcPct val="115000"/>
              </a:lnSpc>
              <a:spcBef>
                <a:spcPts val="0"/>
              </a:spcBef>
              <a:spcAft>
                <a:spcPts val="0"/>
              </a:spcAft>
              <a:buSzPts val="1800"/>
              <a:buNone/>
            </a:pPr>
            <a:r>
              <a:t/>
            </a:r>
            <a:endParaRPr b="1" sz="1539">
              <a:solidFill>
                <a:srgbClr val="00FF00"/>
              </a:solidFill>
            </a:endParaRPr>
          </a:p>
          <a:p>
            <a:pPr indent="0" lvl="0" marL="0" rtl="0" algn="l">
              <a:lnSpc>
                <a:spcPct val="115000"/>
              </a:lnSpc>
              <a:spcBef>
                <a:spcPts val="0"/>
              </a:spcBef>
              <a:spcAft>
                <a:spcPts val="0"/>
              </a:spcAft>
              <a:buSzPct val="181588"/>
              <a:buNone/>
            </a:pPr>
            <a:r>
              <a:t/>
            </a:r>
            <a:endParaRPr b="1" sz="3965">
              <a:solidFill>
                <a:srgbClr val="00FF00"/>
              </a:solidFill>
            </a:endParaRPr>
          </a:p>
          <a:p>
            <a:pPr indent="0" lvl="0" marL="0" rtl="0" algn="l">
              <a:lnSpc>
                <a:spcPct val="115000"/>
              </a:lnSpc>
              <a:spcBef>
                <a:spcPts val="0"/>
              </a:spcBef>
              <a:spcAft>
                <a:spcPts val="0"/>
              </a:spcAft>
              <a:buSzPct val="151101"/>
              <a:buNone/>
            </a:pPr>
            <a:r>
              <a:rPr b="1" lang="en" sz="4765"/>
              <a:t>  k=0</a:t>
            </a:r>
            <a:endParaRPr b="1" sz="4765"/>
          </a:p>
          <a:p>
            <a:pPr indent="0" lvl="0" marL="0" rtl="0" algn="l">
              <a:lnSpc>
                <a:spcPct val="115000"/>
              </a:lnSpc>
              <a:spcBef>
                <a:spcPts val="0"/>
              </a:spcBef>
              <a:spcAft>
                <a:spcPts val="0"/>
              </a:spcAft>
              <a:buSzPct val="151101"/>
              <a:buNone/>
            </a:pPr>
            <a:r>
              <a:rPr b="1" lang="en" sz="4765"/>
              <a:t>  l=0</a:t>
            </a:r>
            <a:endParaRPr b="1" sz="4765"/>
          </a:p>
          <a:p>
            <a:pPr indent="0" lvl="0" marL="0" rtl="0" algn="l">
              <a:lnSpc>
                <a:spcPct val="115000"/>
              </a:lnSpc>
              <a:spcBef>
                <a:spcPts val="0"/>
              </a:spcBef>
              <a:spcAft>
                <a:spcPts val="0"/>
              </a:spcAft>
              <a:buSzPct val="181588"/>
              <a:buNone/>
            </a:pPr>
            <a:r>
              <a:t/>
            </a:r>
            <a:endParaRPr b="1" sz="3965">
              <a:solidFill>
                <a:srgbClr val="00FF00"/>
              </a:solidFill>
            </a:endParaRPr>
          </a:p>
          <a:p>
            <a:pPr indent="0" lvl="0" marL="0" rtl="0" algn="l">
              <a:lnSpc>
                <a:spcPct val="115000"/>
              </a:lnSpc>
              <a:spcBef>
                <a:spcPts val="0"/>
              </a:spcBef>
              <a:spcAft>
                <a:spcPts val="0"/>
              </a:spcAft>
              <a:buClr>
                <a:schemeClr val="dk1"/>
              </a:buClr>
              <a:buSzPts val="275"/>
              <a:buFont typeface="Arial"/>
              <a:buNone/>
            </a:pPr>
            <a:r>
              <a:rPr b="1" lang="en" sz="4765">
                <a:solidFill>
                  <a:srgbClr val="00FF00"/>
                </a:solidFill>
              </a:rPr>
              <a:t>#Matching user answer and final answer</a:t>
            </a:r>
            <a:endParaRPr b="1" sz="4765">
              <a:solidFill>
                <a:srgbClr val="00FF00"/>
              </a:solidFill>
            </a:endParaRPr>
          </a:p>
          <a:p>
            <a:pPr indent="0" lvl="0" marL="0" rtl="0" algn="l">
              <a:lnSpc>
                <a:spcPct val="115000"/>
              </a:lnSpc>
              <a:spcBef>
                <a:spcPts val="0"/>
              </a:spcBef>
              <a:spcAft>
                <a:spcPts val="0"/>
              </a:spcAft>
              <a:buClr>
                <a:schemeClr val="dk1"/>
              </a:buClr>
              <a:buSzPts val="275"/>
              <a:buFont typeface="Arial"/>
              <a:buNone/>
            </a:pPr>
            <a:r>
              <a:rPr b="1" lang="en" sz="4765"/>
              <a:t> </a:t>
            </a:r>
            <a:r>
              <a:rPr b="1" lang="en" sz="4765">
                <a:solidFill>
                  <a:srgbClr val="B45F06"/>
                </a:solidFill>
              </a:rPr>
              <a:t>for</a:t>
            </a:r>
            <a:r>
              <a:rPr b="1" lang="en" sz="4765"/>
              <a:t> k in range(5):</a:t>
            </a:r>
            <a:endParaRPr b="1" sz="4765"/>
          </a:p>
          <a:p>
            <a:pPr indent="0" lvl="0" marL="0" rtl="0" algn="l">
              <a:lnSpc>
                <a:spcPct val="115000"/>
              </a:lnSpc>
              <a:spcBef>
                <a:spcPts val="0"/>
              </a:spcBef>
              <a:spcAft>
                <a:spcPts val="0"/>
              </a:spcAft>
              <a:buClr>
                <a:schemeClr val="dk1"/>
              </a:buClr>
              <a:buSzPts val="275"/>
              <a:buFont typeface="Arial"/>
              <a:buNone/>
            </a:pPr>
            <a:r>
              <a:rPr b="1" lang="en" sz="4765"/>
              <a:t>     print(f"\nChecking result for the #{k+1} letter.")   </a:t>
            </a:r>
            <a:endParaRPr b="1" sz="4765"/>
          </a:p>
          <a:p>
            <a:pPr indent="0" lvl="0" marL="0" rtl="0" algn="l">
              <a:lnSpc>
                <a:spcPct val="115000"/>
              </a:lnSpc>
              <a:spcBef>
                <a:spcPts val="0"/>
              </a:spcBef>
              <a:spcAft>
                <a:spcPts val="0"/>
              </a:spcAft>
              <a:buClr>
                <a:schemeClr val="dk1"/>
              </a:buClr>
              <a:buSzPts val="275"/>
              <a:buFont typeface="Arial"/>
              <a:buNone/>
            </a:pPr>
            <a:r>
              <a:rPr b="1" lang="en" sz="4765"/>
              <a:t> </a:t>
            </a:r>
            <a:r>
              <a:rPr b="1" lang="en" sz="4765">
                <a:solidFill>
                  <a:srgbClr val="B45F06"/>
                </a:solidFill>
              </a:rPr>
              <a:t>    flag1=0</a:t>
            </a:r>
            <a:endParaRPr b="1" sz="4765">
              <a:solidFill>
                <a:srgbClr val="B45F06"/>
              </a:solidFill>
            </a:endParaRPr>
          </a:p>
          <a:p>
            <a:pPr indent="0" lvl="0" marL="0" rtl="0" algn="l">
              <a:lnSpc>
                <a:spcPct val="115000"/>
              </a:lnSpc>
              <a:spcBef>
                <a:spcPts val="0"/>
              </a:spcBef>
              <a:spcAft>
                <a:spcPts val="0"/>
              </a:spcAft>
              <a:buClr>
                <a:schemeClr val="dk1"/>
              </a:buClr>
              <a:buSzPts val="275"/>
              <a:buFont typeface="Arial"/>
              <a:buNone/>
            </a:pPr>
            <a:r>
              <a:rPr b="1" lang="en" sz="4765">
                <a:solidFill>
                  <a:srgbClr val="B45F06"/>
                </a:solidFill>
              </a:rPr>
              <a:t>     flag2=0</a:t>
            </a:r>
            <a:endParaRPr b="1" sz="4765">
              <a:solidFill>
                <a:srgbClr val="B45F06"/>
              </a:solidFill>
            </a:endParaRPr>
          </a:p>
          <a:p>
            <a:pPr indent="0" lvl="0" marL="0" rtl="0" algn="l">
              <a:lnSpc>
                <a:spcPct val="115000"/>
              </a:lnSpc>
              <a:spcBef>
                <a:spcPts val="0"/>
              </a:spcBef>
              <a:spcAft>
                <a:spcPts val="0"/>
              </a:spcAft>
              <a:buClr>
                <a:schemeClr val="dk1"/>
              </a:buClr>
              <a:buSzPts val="275"/>
              <a:buFont typeface="Arial"/>
              <a:buNone/>
            </a:pPr>
            <a:r>
              <a:rPr b="1" lang="en" sz="4765">
                <a:solidFill>
                  <a:srgbClr val="B45F06"/>
                </a:solidFill>
              </a:rPr>
              <a:t>     flag3=0</a:t>
            </a:r>
            <a:endParaRPr b="1" sz="4765">
              <a:solidFill>
                <a:srgbClr val="B45F06"/>
              </a:solidFill>
            </a:endParaRPr>
          </a:p>
          <a:p>
            <a:pPr indent="0" lvl="0" marL="0" rtl="0" algn="l">
              <a:lnSpc>
                <a:spcPct val="115000"/>
              </a:lnSpc>
              <a:spcBef>
                <a:spcPts val="0"/>
              </a:spcBef>
              <a:spcAft>
                <a:spcPts val="0"/>
              </a:spcAft>
              <a:buClr>
                <a:schemeClr val="dk1"/>
              </a:buClr>
              <a:buSzPts val="275"/>
              <a:buFont typeface="Arial"/>
              <a:buNone/>
            </a:pPr>
            <a:r>
              <a:rPr b="1" lang="en" sz="4765"/>
              <a:t>     for l in range(5):</a:t>
            </a:r>
            <a:endParaRPr b="1" sz="4765"/>
          </a:p>
          <a:p>
            <a:pPr indent="0" lvl="0" marL="0" rtl="0" algn="l">
              <a:lnSpc>
                <a:spcPct val="115000"/>
              </a:lnSpc>
              <a:spcBef>
                <a:spcPts val="0"/>
              </a:spcBef>
              <a:spcAft>
                <a:spcPts val="0"/>
              </a:spcAft>
              <a:buClr>
                <a:schemeClr val="dk1"/>
              </a:buClr>
              <a:buSzPts val="275"/>
              <a:buFont typeface="Arial"/>
              <a:buNone/>
            </a:pPr>
            <a:r>
              <a:rPr b="1" lang="en" sz="4765"/>
              <a:t>         user=</a:t>
            </a:r>
            <a:r>
              <a:rPr b="1" lang="en" sz="4765">
                <a:solidFill>
                  <a:srgbClr val="B45F06"/>
                </a:solidFill>
              </a:rPr>
              <a:t>listUserAns</a:t>
            </a:r>
            <a:r>
              <a:rPr b="1" lang="en" sz="4765"/>
              <a:t>[k]     </a:t>
            </a:r>
            <a:endParaRPr b="1" sz="4765">
              <a:solidFill>
                <a:srgbClr val="00FF00"/>
              </a:solidFill>
            </a:endParaRPr>
          </a:p>
          <a:p>
            <a:pPr indent="0" lvl="0" marL="0" rtl="0" algn="l">
              <a:lnSpc>
                <a:spcPct val="115000"/>
              </a:lnSpc>
              <a:spcBef>
                <a:spcPts val="0"/>
              </a:spcBef>
              <a:spcAft>
                <a:spcPts val="0"/>
              </a:spcAft>
              <a:buSzPct val="151101"/>
              <a:buNone/>
            </a:pPr>
            <a:r>
              <a:rPr b="1" lang="en" sz="4765"/>
              <a:t>         computer=</a:t>
            </a:r>
            <a:r>
              <a:rPr b="1" lang="en" sz="4765">
                <a:solidFill>
                  <a:srgbClr val="B45F06"/>
                </a:solidFill>
              </a:rPr>
              <a:t>listFinal</a:t>
            </a:r>
            <a:r>
              <a:rPr b="1" lang="en" sz="4765"/>
              <a:t>[l]</a:t>
            </a:r>
            <a:endParaRPr b="1" sz="4765"/>
          </a:p>
          <a:p>
            <a:pPr indent="0" lvl="0" marL="0" rtl="0" algn="l">
              <a:lnSpc>
                <a:spcPct val="115000"/>
              </a:lnSpc>
              <a:spcBef>
                <a:spcPts val="0"/>
              </a:spcBef>
              <a:spcAft>
                <a:spcPts val="0"/>
              </a:spcAft>
              <a:buSzPct val="151101"/>
              <a:buNone/>
            </a:pPr>
            <a:r>
              <a:t/>
            </a:r>
            <a:endParaRPr b="1" sz="4765"/>
          </a:p>
          <a:p>
            <a:pPr indent="0" lvl="0" marL="0" rtl="0" algn="l">
              <a:lnSpc>
                <a:spcPct val="115000"/>
              </a:lnSpc>
              <a:spcBef>
                <a:spcPts val="0"/>
              </a:spcBef>
              <a:spcAft>
                <a:spcPts val="0"/>
              </a:spcAft>
              <a:buSzPct val="149781"/>
              <a:buNone/>
            </a:pPr>
            <a:r>
              <a:rPr b="1" lang="en" sz="4807">
                <a:solidFill>
                  <a:srgbClr val="00FF00"/>
                </a:solidFill>
              </a:rPr>
              <a:t>#user==computer is used for letter matching, k==l is used for position matching.</a:t>
            </a:r>
            <a:endParaRPr b="1" sz="4807">
              <a:solidFill>
                <a:srgbClr val="00FF00"/>
              </a:solidFill>
            </a:endParaRPr>
          </a:p>
          <a:p>
            <a:pPr indent="0" lvl="0" marL="0" rtl="0" algn="l">
              <a:lnSpc>
                <a:spcPct val="115000"/>
              </a:lnSpc>
              <a:spcBef>
                <a:spcPts val="0"/>
              </a:spcBef>
              <a:spcAft>
                <a:spcPts val="0"/>
              </a:spcAft>
              <a:buClr>
                <a:schemeClr val="dk1"/>
              </a:buClr>
              <a:buSzPts val="275"/>
              <a:buFont typeface="Arial"/>
              <a:buNone/>
            </a:pPr>
            <a:r>
              <a:rPr b="1" lang="en" sz="4807"/>
              <a:t>         if user==computer and k==l:</a:t>
            </a:r>
            <a:endParaRPr b="1" sz="4807"/>
          </a:p>
          <a:p>
            <a:pPr indent="0" lvl="0" marL="0" rtl="0" algn="l">
              <a:lnSpc>
                <a:spcPct val="115000"/>
              </a:lnSpc>
              <a:spcBef>
                <a:spcPts val="0"/>
              </a:spcBef>
              <a:spcAft>
                <a:spcPts val="0"/>
              </a:spcAft>
              <a:buClr>
                <a:schemeClr val="dk1"/>
              </a:buClr>
              <a:buSzPts val="275"/>
              <a:buFont typeface="Arial"/>
              <a:buNone/>
            </a:pPr>
            <a:r>
              <a:rPr b="1" lang="en" sz="4807"/>
              <a:t>              </a:t>
            </a:r>
            <a:r>
              <a:rPr b="1" lang="en" sz="4807">
                <a:solidFill>
                  <a:srgbClr val="B45F06"/>
                </a:solidFill>
              </a:rPr>
              <a:t>flag1=1</a:t>
            </a:r>
            <a:endParaRPr b="1" sz="4807">
              <a:solidFill>
                <a:srgbClr val="B45F06"/>
              </a:solidFill>
            </a:endParaRPr>
          </a:p>
          <a:p>
            <a:pPr indent="0" lvl="0" marL="0" rtl="0" algn="l">
              <a:lnSpc>
                <a:spcPct val="115000"/>
              </a:lnSpc>
              <a:spcBef>
                <a:spcPts val="0"/>
              </a:spcBef>
              <a:spcAft>
                <a:spcPts val="0"/>
              </a:spcAft>
              <a:buClr>
                <a:schemeClr val="dk1"/>
              </a:buClr>
              <a:buSzPts val="275"/>
              <a:buFont typeface="Arial"/>
              <a:buNone/>
            </a:pPr>
            <a:r>
              <a:rPr b="1" lang="en" sz="4807"/>
              <a:t>        elif user==computer and k!=l:</a:t>
            </a:r>
            <a:endParaRPr b="1" sz="4807"/>
          </a:p>
          <a:p>
            <a:pPr indent="0" lvl="0" marL="0" rtl="0" algn="l">
              <a:lnSpc>
                <a:spcPct val="115000"/>
              </a:lnSpc>
              <a:spcBef>
                <a:spcPts val="0"/>
              </a:spcBef>
              <a:spcAft>
                <a:spcPts val="0"/>
              </a:spcAft>
              <a:buClr>
                <a:schemeClr val="dk1"/>
              </a:buClr>
              <a:buSzPts val="275"/>
              <a:buFont typeface="Arial"/>
              <a:buNone/>
            </a:pPr>
            <a:r>
              <a:rPr b="1" lang="en" sz="4807"/>
              <a:t>              </a:t>
            </a:r>
            <a:r>
              <a:rPr b="1" lang="en" sz="4807">
                <a:solidFill>
                  <a:srgbClr val="B45F06"/>
                </a:solidFill>
              </a:rPr>
              <a:t>flag2=2</a:t>
            </a:r>
            <a:endParaRPr b="1" sz="4807">
              <a:solidFill>
                <a:srgbClr val="B45F06"/>
              </a:solidFill>
            </a:endParaRPr>
          </a:p>
          <a:p>
            <a:pPr indent="0" lvl="0" marL="0" rtl="0" algn="l">
              <a:lnSpc>
                <a:spcPct val="115000"/>
              </a:lnSpc>
              <a:spcBef>
                <a:spcPts val="0"/>
              </a:spcBef>
              <a:spcAft>
                <a:spcPts val="0"/>
              </a:spcAft>
              <a:buClr>
                <a:schemeClr val="dk1"/>
              </a:buClr>
              <a:buSzPts val="275"/>
              <a:buFont typeface="Arial"/>
              <a:buNone/>
            </a:pPr>
            <a:r>
              <a:rPr b="1" lang="en" sz="4807"/>
              <a:t>        elif user!==computer:</a:t>
            </a:r>
            <a:endParaRPr b="1" sz="4807"/>
          </a:p>
          <a:p>
            <a:pPr indent="0" lvl="0" marL="0" rtl="0" algn="l">
              <a:lnSpc>
                <a:spcPct val="115000"/>
              </a:lnSpc>
              <a:spcBef>
                <a:spcPts val="0"/>
              </a:spcBef>
              <a:spcAft>
                <a:spcPts val="0"/>
              </a:spcAft>
              <a:buClr>
                <a:schemeClr val="dk1"/>
              </a:buClr>
              <a:buSzPts val="275"/>
              <a:buFont typeface="Arial"/>
              <a:buNone/>
            </a:pPr>
            <a:r>
              <a:rPr b="1" lang="en" sz="4807"/>
              <a:t>          </a:t>
            </a:r>
            <a:r>
              <a:rPr b="1" lang="en" sz="4807">
                <a:solidFill>
                  <a:srgbClr val="B45F06"/>
                </a:solidFill>
              </a:rPr>
              <a:t>   flag3=3</a:t>
            </a:r>
            <a:endParaRPr b="1" sz="4807">
              <a:solidFill>
                <a:srgbClr val="B45F06"/>
              </a:solidFill>
            </a:endParaRPr>
          </a:p>
          <a:p>
            <a:pPr indent="0" lvl="0" marL="0" rtl="0" algn="l">
              <a:lnSpc>
                <a:spcPct val="115000"/>
              </a:lnSpc>
              <a:spcBef>
                <a:spcPts val="0"/>
              </a:spcBef>
              <a:spcAft>
                <a:spcPts val="0"/>
              </a:spcAft>
              <a:buClr>
                <a:schemeClr val="dk1"/>
              </a:buClr>
              <a:buSzPts val="275"/>
              <a:buFont typeface="Arial"/>
              <a:buNone/>
            </a:pPr>
            <a:r>
              <a:rPr b="1" lang="en" sz="4807"/>
              <a:t>        else:</a:t>
            </a:r>
            <a:endParaRPr b="1" sz="4807"/>
          </a:p>
          <a:p>
            <a:pPr indent="0" lvl="0" marL="0" rtl="0" algn="l">
              <a:lnSpc>
                <a:spcPct val="115000"/>
              </a:lnSpc>
              <a:spcBef>
                <a:spcPts val="0"/>
              </a:spcBef>
              <a:spcAft>
                <a:spcPts val="0"/>
              </a:spcAft>
              <a:buClr>
                <a:schemeClr val="dk1"/>
              </a:buClr>
              <a:buSzPts val="275"/>
              <a:buFont typeface="Arial"/>
              <a:buNone/>
            </a:pPr>
            <a:r>
              <a:rPr b="1" lang="en" sz="4807"/>
              <a:t>            print("")</a:t>
            </a:r>
            <a:endParaRPr b="1" sz="4807"/>
          </a:p>
          <a:p>
            <a:pPr indent="0" lvl="0" marL="0" rtl="0" algn="l">
              <a:lnSpc>
                <a:spcPct val="115000"/>
              </a:lnSpc>
              <a:spcBef>
                <a:spcPts val="0"/>
              </a:spcBef>
              <a:spcAft>
                <a:spcPts val="0"/>
              </a:spcAft>
              <a:buClr>
                <a:schemeClr val="dk1"/>
              </a:buClr>
              <a:buSzPts val="275"/>
              <a:buFont typeface="Arial"/>
              <a:buNone/>
            </a:pPr>
            <a:r>
              <a:t/>
            </a:r>
            <a:endParaRPr b="1" sz="4525"/>
          </a:p>
          <a:p>
            <a:pPr indent="0" lvl="0" marL="0" rtl="0" algn="l">
              <a:lnSpc>
                <a:spcPct val="115000"/>
              </a:lnSpc>
              <a:spcBef>
                <a:spcPts val="0"/>
              </a:spcBef>
              <a:spcAft>
                <a:spcPts val="0"/>
              </a:spcAft>
              <a:buSzPct val="276923"/>
              <a:buNone/>
            </a:pPr>
            <a:r>
              <a:t/>
            </a:r>
            <a:endParaRPr sz="2600"/>
          </a:p>
        </p:txBody>
      </p:sp>
      <p:pic>
        <p:nvPicPr>
          <p:cNvPr id="268" name="Google Shape;268;p28"/>
          <p:cNvPicPr preferRelativeResize="0"/>
          <p:nvPr/>
        </p:nvPicPr>
        <p:blipFill rotWithShape="1">
          <a:blip r:embed="rId3">
            <a:alphaModFix/>
          </a:blip>
          <a:srcRect b="0" l="0" r="0" t="0"/>
          <a:stretch/>
        </p:blipFill>
        <p:spPr>
          <a:xfrm>
            <a:off x="231825" y="184575"/>
            <a:ext cx="3184450" cy="757875"/>
          </a:xfrm>
          <a:prstGeom prst="rect">
            <a:avLst/>
          </a:prstGeom>
          <a:noFill/>
          <a:ln>
            <a:noFill/>
          </a:ln>
        </p:spPr>
      </p:pic>
      <p:pic>
        <p:nvPicPr>
          <p:cNvPr id="269" name="Google Shape;269;p28"/>
          <p:cNvPicPr preferRelativeResize="0"/>
          <p:nvPr/>
        </p:nvPicPr>
        <p:blipFill rotWithShape="1">
          <a:blip r:embed="rId4">
            <a:alphaModFix/>
          </a:blip>
          <a:srcRect b="0" l="0" r="0" t="0"/>
          <a:stretch/>
        </p:blipFill>
        <p:spPr>
          <a:xfrm>
            <a:off x="6516625" y="1475500"/>
            <a:ext cx="2531724" cy="1290925"/>
          </a:xfrm>
          <a:prstGeom prst="rect">
            <a:avLst/>
          </a:prstGeom>
          <a:noFill/>
          <a:ln>
            <a:noFill/>
          </a:ln>
        </p:spPr>
      </p:pic>
      <p:pic>
        <p:nvPicPr>
          <p:cNvPr id="270" name="Google Shape;270;p28"/>
          <p:cNvPicPr preferRelativeResize="0"/>
          <p:nvPr/>
        </p:nvPicPr>
        <p:blipFill rotWithShape="1">
          <a:blip r:embed="rId5">
            <a:alphaModFix/>
          </a:blip>
          <a:srcRect b="0" l="0" r="0" t="0"/>
          <a:stretch/>
        </p:blipFill>
        <p:spPr>
          <a:xfrm>
            <a:off x="6131000" y="184575"/>
            <a:ext cx="2854526" cy="1290925"/>
          </a:xfrm>
          <a:prstGeom prst="rect">
            <a:avLst/>
          </a:prstGeom>
          <a:noFill/>
          <a:ln>
            <a:noFill/>
          </a:ln>
        </p:spPr>
      </p:pic>
      <p:pic>
        <p:nvPicPr>
          <p:cNvPr id="271" name="Google Shape;271;p28"/>
          <p:cNvPicPr preferRelativeResize="0"/>
          <p:nvPr/>
        </p:nvPicPr>
        <p:blipFill rotWithShape="1">
          <a:blip r:embed="rId6">
            <a:alphaModFix/>
          </a:blip>
          <a:srcRect b="0" l="0" r="0" t="0"/>
          <a:stretch/>
        </p:blipFill>
        <p:spPr>
          <a:xfrm>
            <a:off x="6552900" y="2703300"/>
            <a:ext cx="2495450" cy="1212325"/>
          </a:xfrm>
          <a:prstGeom prst="rect">
            <a:avLst/>
          </a:prstGeom>
          <a:noFill/>
          <a:ln>
            <a:noFill/>
          </a:ln>
        </p:spPr>
      </p:pic>
      <p:pic>
        <p:nvPicPr>
          <p:cNvPr id="272" name="Google Shape;272;p28"/>
          <p:cNvPicPr preferRelativeResize="0"/>
          <p:nvPr/>
        </p:nvPicPr>
        <p:blipFill rotWithShape="1">
          <a:blip r:embed="rId7">
            <a:alphaModFix/>
          </a:blip>
          <a:srcRect b="0" l="0" r="0" t="0"/>
          <a:stretch/>
        </p:blipFill>
        <p:spPr>
          <a:xfrm>
            <a:off x="6445175" y="3878450"/>
            <a:ext cx="2657025" cy="1092950"/>
          </a:xfrm>
          <a:prstGeom prst="rect">
            <a:avLst/>
          </a:prstGeom>
          <a:noFill/>
          <a:ln>
            <a:noFill/>
          </a:ln>
        </p:spPr>
      </p:pic>
      <p:pic>
        <p:nvPicPr>
          <p:cNvPr id="273" name="Google Shape;273;p28"/>
          <p:cNvPicPr preferRelativeResize="0"/>
          <p:nvPr/>
        </p:nvPicPr>
        <p:blipFill rotWithShape="1">
          <a:blip r:embed="rId8">
            <a:alphaModFix/>
          </a:blip>
          <a:srcRect b="0" l="0" r="0" t="0"/>
          <a:stretch/>
        </p:blipFill>
        <p:spPr>
          <a:xfrm>
            <a:off x="3507775" y="132150"/>
            <a:ext cx="2657025" cy="13433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9"/>
          <p:cNvSpPr txBox="1"/>
          <p:nvPr>
            <p:ph type="title"/>
          </p:nvPr>
        </p:nvSpPr>
        <p:spPr>
          <a:xfrm>
            <a:off x="9692950" y="315925"/>
            <a:ext cx="188400" cy="1575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279" name="Google Shape;279;p29"/>
          <p:cNvSpPr txBox="1"/>
          <p:nvPr>
            <p:ph idx="1" type="body"/>
          </p:nvPr>
        </p:nvSpPr>
        <p:spPr>
          <a:xfrm>
            <a:off x="0" y="97850"/>
            <a:ext cx="9578700" cy="4998600"/>
          </a:xfrm>
          <a:prstGeom prst="rect">
            <a:avLst/>
          </a:prstGeom>
          <a:noFill/>
          <a:ln>
            <a:noFill/>
          </a:ln>
        </p:spPr>
        <p:txBody>
          <a:bodyPr anchorCtr="0" anchor="t" bIns="91425" lIns="91425" spcFirstLastPara="1" rIns="91425" wrap="square" tIns="91425">
            <a:normAutofit/>
          </a:bodyPr>
          <a:lstStyle/>
          <a:p>
            <a:pPr indent="0" lvl="0" marL="0" rtl="0" algn="l">
              <a:lnSpc>
                <a:spcPct val="95000"/>
              </a:lnSpc>
              <a:spcBef>
                <a:spcPts val="0"/>
              </a:spcBef>
              <a:spcAft>
                <a:spcPts val="0"/>
              </a:spcAft>
              <a:buSzPts val="1018"/>
              <a:buNone/>
            </a:pPr>
            <a:r>
              <a:rPr b="1" lang="en" sz="1175"/>
              <a:t>if  </a:t>
            </a:r>
            <a:r>
              <a:rPr b="1" lang="en" sz="1175">
                <a:solidFill>
                  <a:srgbClr val="B45F06"/>
                </a:solidFill>
              </a:rPr>
              <a:t>flag1==1:</a:t>
            </a:r>
            <a:r>
              <a:rPr b="1" lang="en" sz="1175"/>
              <a:t>                                                                                                                                     </a:t>
            </a:r>
            <a:r>
              <a:rPr b="1" lang="en" sz="1175">
                <a:solidFill>
                  <a:srgbClr val="FF0000"/>
                </a:solidFill>
              </a:rPr>
              <a:t>#flag3==3</a:t>
            </a:r>
            <a:endParaRPr b="1" sz="1175">
              <a:solidFill>
                <a:srgbClr val="FF0000"/>
              </a:solidFill>
            </a:endParaRPr>
          </a:p>
          <a:p>
            <a:pPr indent="0" lvl="0" marL="0" rtl="0" algn="l">
              <a:lnSpc>
                <a:spcPct val="95000"/>
              </a:lnSpc>
              <a:spcBef>
                <a:spcPts val="0"/>
              </a:spcBef>
              <a:spcAft>
                <a:spcPts val="0"/>
              </a:spcAft>
              <a:buSzPts val="1018"/>
              <a:buNone/>
            </a:pPr>
            <a:r>
              <a:rPr b="1" lang="en" sz="1175"/>
              <a:t>        #print(f"Position of letter #{user} is correct.")  </a:t>
            </a:r>
            <a:r>
              <a:rPr b="1" lang="en" sz="1175">
                <a:solidFill>
                  <a:srgbClr val="00FF00"/>
                </a:solidFill>
              </a:rPr>
              <a:t> #greenList [5]</a:t>
            </a:r>
            <a:r>
              <a:rPr b="1" lang="en" sz="1175"/>
              <a:t>                               </a:t>
            </a:r>
            <a:endParaRPr b="1" sz="1175"/>
          </a:p>
          <a:p>
            <a:pPr indent="0" lvl="0" marL="0" rtl="0" algn="l">
              <a:lnSpc>
                <a:spcPct val="95000"/>
              </a:lnSpc>
              <a:spcBef>
                <a:spcPts val="0"/>
              </a:spcBef>
              <a:spcAft>
                <a:spcPts val="0"/>
              </a:spcAft>
              <a:buSzPts val="1018"/>
              <a:buNone/>
            </a:pPr>
            <a:r>
              <a:rPr b="1" lang="en" sz="1175"/>
              <a:t>         print(f"\033[1;</a:t>
            </a:r>
            <a:r>
              <a:rPr b="1" lang="en" sz="1175">
                <a:solidFill>
                  <a:srgbClr val="00FF00"/>
                </a:solidFill>
              </a:rPr>
              <a:t>32</a:t>
            </a:r>
            <a:r>
              <a:rPr b="1" lang="en" sz="1175"/>
              <a:t>;40m {user}  \n")</a:t>
            </a:r>
            <a:endParaRPr b="1" sz="1175"/>
          </a:p>
          <a:p>
            <a:pPr indent="0" lvl="0" marL="0" rtl="0" algn="l">
              <a:lnSpc>
                <a:spcPct val="95000"/>
              </a:lnSpc>
              <a:spcBef>
                <a:spcPts val="0"/>
              </a:spcBef>
              <a:spcAft>
                <a:spcPts val="0"/>
              </a:spcAft>
              <a:buSzPts val="1018"/>
              <a:buNone/>
            </a:pPr>
            <a:r>
              <a:rPr b="1" lang="en" sz="1175"/>
              <a:t>         </a:t>
            </a:r>
            <a:r>
              <a:rPr b="1" lang="en" sz="1175">
                <a:solidFill>
                  <a:srgbClr val="00FF00"/>
                </a:solidFill>
              </a:rPr>
              <a:t>greenList</a:t>
            </a:r>
            <a:r>
              <a:rPr b="1" lang="en" sz="1175"/>
              <a:t>.append(k+1)                                             </a:t>
            </a:r>
            <a:endParaRPr b="1" sz="1175">
              <a:solidFill>
                <a:srgbClr val="274E13"/>
              </a:solidFill>
            </a:endParaRPr>
          </a:p>
          <a:p>
            <a:pPr indent="0" lvl="0" marL="0" rtl="0" algn="l">
              <a:lnSpc>
                <a:spcPct val="95000"/>
              </a:lnSpc>
              <a:spcBef>
                <a:spcPts val="0"/>
              </a:spcBef>
              <a:spcAft>
                <a:spcPts val="0"/>
              </a:spcAft>
              <a:buSzPts val="1018"/>
              <a:buNone/>
            </a:pPr>
            <a:r>
              <a:t/>
            </a:r>
            <a:endParaRPr b="1" sz="1175"/>
          </a:p>
          <a:p>
            <a:pPr indent="0" lvl="0" marL="0" rtl="0" algn="l">
              <a:lnSpc>
                <a:spcPct val="95000"/>
              </a:lnSpc>
              <a:spcBef>
                <a:spcPts val="0"/>
              </a:spcBef>
              <a:spcAft>
                <a:spcPts val="0"/>
              </a:spcAft>
              <a:buSzPts val="1018"/>
              <a:buNone/>
            </a:pPr>
            <a:r>
              <a:t/>
            </a:r>
            <a:endParaRPr b="1" sz="1175"/>
          </a:p>
          <a:p>
            <a:pPr indent="0" lvl="0" marL="0" rtl="0" algn="l">
              <a:lnSpc>
                <a:spcPct val="95000"/>
              </a:lnSpc>
              <a:spcBef>
                <a:spcPts val="0"/>
              </a:spcBef>
              <a:spcAft>
                <a:spcPts val="0"/>
              </a:spcAft>
              <a:buSzPts val="1018"/>
              <a:buNone/>
            </a:pPr>
            <a:r>
              <a:rPr b="1" lang="en" sz="1175"/>
              <a:t>elif </a:t>
            </a:r>
            <a:r>
              <a:rPr b="1" lang="en" sz="1175">
                <a:solidFill>
                  <a:srgbClr val="B45F06"/>
                </a:solidFill>
              </a:rPr>
              <a:t>flag2==2 and flag3==3: </a:t>
            </a:r>
            <a:r>
              <a:rPr b="1" lang="en" sz="1175"/>
              <a:t>            </a:t>
            </a:r>
            <a:endParaRPr b="1" sz="1175"/>
          </a:p>
          <a:p>
            <a:pPr indent="0" lvl="0" marL="0" rtl="0" algn="l">
              <a:lnSpc>
                <a:spcPct val="95000"/>
              </a:lnSpc>
              <a:spcBef>
                <a:spcPts val="0"/>
              </a:spcBef>
              <a:spcAft>
                <a:spcPts val="0"/>
              </a:spcAft>
              <a:buSzPts val="1018"/>
              <a:buNone/>
            </a:pPr>
            <a:r>
              <a:rPr b="1" lang="en" sz="1175"/>
              <a:t>    #print(f"This #{user} letter is exist but position is not correct.")</a:t>
            </a:r>
            <a:r>
              <a:rPr b="1" lang="en" sz="1175">
                <a:solidFill>
                  <a:srgbClr val="F1C232"/>
                </a:solidFill>
              </a:rPr>
              <a:t>#yellowlist[3]   </a:t>
            </a:r>
            <a:r>
              <a:rPr b="1" lang="en" sz="1175">
                <a:solidFill>
                  <a:srgbClr val="FF0000"/>
                </a:solidFill>
              </a:rPr>
              <a:t>#flag3==3</a:t>
            </a:r>
            <a:endParaRPr b="1" sz="1175"/>
          </a:p>
          <a:p>
            <a:pPr indent="0" lvl="0" marL="0" rtl="0" algn="l">
              <a:lnSpc>
                <a:spcPct val="95000"/>
              </a:lnSpc>
              <a:spcBef>
                <a:spcPts val="0"/>
              </a:spcBef>
              <a:spcAft>
                <a:spcPts val="0"/>
              </a:spcAft>
              <a:buSzPts val="1018"/>
              <a:buNone/>
            </a:pPr>
            <a:r>
              <a:rPr b="1" lang="en" sz="1175"/>
              <a:t>        print(f"\033[1;</a:t>
            </a:r>
            <a:r>
              <a:rPr b="1" lang="en" sz="1175">
                <a:solidFill>
                  <a:srgbClr val="E69138"/>
                </a:solidFill>
              </a:rPr>
              <a:t>33</a:t>
            </a:r>
            <a:r>
              <a:rPr b="1" lang="en" sz="1175"/>
              <a:t>;40m {user}  \n")                                                                                   </a:t>
            </a:r>
            <a:endParaRPr b="1" sz="1175">
              <a:solidFill>
                <a:srgbClr val="FF0000"/>
              </a:solidFill>
            </a:endParaRPr>
          </a:p>
          <a:p>
            <a:pPr indent="0" lvl="0" marL="0" rtl="0" algn="l">
              <a:lnSpc>
                <a:spcPct val="95000"/>
              </a:lnSpc>
              <a:spcBef>
                <a:spcPts val="0"/>
              </a:spcBef>
              <a:spcAft>
                <a:spcPts val="0"/>
              </a:spcAft>
              <a:buSzPts val="1018"/>
              <a:buNone/>
            </a:pPr>
            <a:r>
              <a:rPr b="1" lang="en" sz="1175"/>
              <a:t>          </a:t>
            </a:r>
            <a:r>
              <a:rPr b="1" lang="en" sz="1175">
                <a:solidFill>
                  <a:srgbClr val="B45F06"/>
                </a:solidFill>
              </a:rPr>
              <a:t>yellowList</a:t>
            </a:r>
            <a:r>
              <a:rPr b="1" lang="en" sz="1175"/>
              <a:t>.append(k+1)                              </a:t>
            </a:r>
            <a:endParaRPr b="1" sz="1175">
              <a:solidFill>
                <a:srgbClr val="38761D"/>
              </a:solidFill>
            </a:endParaRPr>
          </a:p>
          <a:p>
            <a:pPr indent="0" lvl="0" marL="0" rtl="0" algn="l">
              <a:lnSpc>
                <a:spcPct val="95000"/>
              </a:lnSpc>
              <a:spcBef>
                <a:spcPts val="0"/>
              </a:spcBef>
              <a:spcAft>
                <a:spcPts val="0"/>
              </a:spcAft>
              <a:buSzPts val="1018"/>
              <a:buNone/>
            </a:pPr>
            <a:r>
              <a:t/>
            </a:r>
            <a:endParaRPr b="1" sz="1175"/>
          </a:p>
          <a:p>
            <a:pPr indent="0" lvl="0" marL="0" rtl="0" algn="l">
              <a:lnSpc>
                <a:spcPct val="95000"/>
              </a:lnSpc>
              <a:spcBef>
                <a:spcPts val="0"/>
              </a:spcBef>
              <a:spcAft>
                <a:spcPts val="0"/>
              </a:spcAft>
              <a:buSzPts val="1018"/>
              <a:buNone/>
            </a:pPr>
            <a:r>
              <a:t/>
            </a:r>
            <a:endParaRPr b="1" sz="1175"/>
          </a:p>
          <a:p>
            <a:pPr indent="0" lvl="0" marL="0" rtl="0" algn="l">
              <a:lnSpc>
                <a:spcPct val="95000"/>
              </a:lnSpc>
              <a:spcBef>
                <a:spcPts val="0"/>
              </a:spcBef>
              <a:spcAft>
                <a:spcPts val="0"/>
              </a:spcAft>
              <a:buSzPts val="1018"/>
              <a:buNone/>
            </a:pPr>
            <a:r>
              <a:rPr b="1" lang="en" sz="1175"/>
              <a:t>elif </a:t>
            </a:r>
            <a:r>
              <a:rPr b="1" lang="en" sz="1175">
                <a:solidFill>
                  <a:srgbClr val="B45F06"/>
                </a:solidFill>
              </a:rPr>
              <a:t>flag3==3:</a:t>
            </a:r>
            <a:r>
              <a:rPr b="1" lang="en" sz="1175"/>
              <a:t>                                                           </a:t>
            </a:r>
            <a:endParaRPr b="1" sz="1175"/>
          </a:p>
          <a:p>
            <a:pPr indent="0" lvl="0" marL="0" rtl="0" algn="l">
              <a:lnSpc>
                <a:spcPct val="95000"/>
              </a:lnSpc>
              <a:spcBef>
                <a:spcPts val="0"/>
              </a:spcBef>
              <a:spcAft>
                <a:spcPts val="0"/>
              </a:spcAft>
              <a:buSzPts val="1018"/>
              <a:buNone/>
            </a:pPr>
            <a:r>
              <a:rPr b="1" lang="en" sz="1175"/>
              <a:t> #print(f"This #{user} letter is not exist.") </a:t>
            </a:r>
            <a:r>
              <a:rPr b="1" lang="en" sz="1175">
                <a:solidFill>
                  <a:srgbClr val="7F7F7F"/>
                </a:solidFill>
              </a:rPr>
              <a:t>#grey list  [1,2,4]                                              </a:t>
            </a:r>
            <a:r>
              <a:rPr b="1" lang="en" sz="1175">
                <a:solidFill>
                  <a:srgbClr val="FF0000"/>
                </a:solidFill>
              </a:rPr>
              <a:t>#flag2==2</a:t>
            </a:r>
            <a:endParaRPr b="1" sz="1175">
              <a:solidFill>
                <a:srgbClr val="FF0000"/>
              </a:solidFill>
            </a:endParaRPr>
          </a:p>
          <a:p>
            <a:pPr indent="0" lvl="0" marL="0" rtl="0" algn="l">
              <a:lnSpc>
                <a:spcPct val="95000"/>
              </a:lnSpc>
              <a:spcBef>
                <a:spcPts val="0"/>
              </a:spcBef>
              <a:spcAft>
                <a:spcPts val="0"/>
              </a:spcAft>
              <a:buSzPts val="1018"/>
              <a:buNone/>
            </a:pPr>
            <a:r>
              <a:rPr b="1" lang="en" sz="1175"/>
              <a:t>    print(f"\033[1;</a:t>
            </a:r>
            <a:r>
              <a:rPr b="1" lang="en" sz="1175">
                <a:solidFill>
                  <a:srgbClr val="7F7F7F"/>
                </a:solidFill>
              </a:rPr>
              <a:t>37</a:t>
            </a:r>
            <a:r>
              <a:rPr b="1" lang="en" sz="1175"/>
              <a:t>;40m {user}  \n")</a:t>
            </a:r>
            <a:endParaRPr b="1" sz="1175"/>
          </a:p>
          <a:p>
            <a:pPr indent="0" lvl="0" marL="0" rtl="0" algn="l">
              <a:lnSpc>
                <a:spcPct val="95000"/>
              </a:lnSpc>
              <a:spcBef>
                <a:spcPts val="0"/>
              </a:spcBef>
              <a:spcAft>
                <a:spcPts val="0"/>
              </a:spcAft>
              <a:buSzPts val="1018"/>
              <a:buNone/>
            </a:pPr>
            <a:r>
              <a:rPr b="1" lang="en" sz="1175"/>
              <a:t>    </a:t>
            </a:r>
            <a:r>
              <a:rPr b="1" lang="en" sz="1175">
                <a:solidFill>
                  <a:srgbClr val="999999"/>
                </a:solidFill>
              </a:rPr>
              <a:t>greyList</a:t>
            </a:r>
            <a:r>
              <a:rPr b="1" lang="en" sz="1175"/>
              <a:t>.append(k+1)</a:t>
            </a:r>
            <a:endParaRPr b="1" sz="1175"/>
          </a:p>
          <a:p>
            <a:pPr indent="0" lvl="0" marL="0" rtl="0" algn="l">
              <a:lnSpc>
                <a:spcPct val="95000"/>
              </a:lnSpc>
              <a:spcBef>
                <a:spcPts val="0"/>
              </a:spcBef>
              <a:spcAft>
                <a:spcPts val="0"/>
              </a:spcAft>
              <a:buSzPts val="1018"/>
              <a:buNone/>
            </a:pPr>
            <a:r>
              <a:rPr b="1" lang="en" sz="1175"/>
              <a:t>  else:</a:t>
            </a:r>
            <a:endParaRPr b="1" sz="1175"/>
          </a:p>
          <a:p>
            <a:pPr indent="0" lvl="0" marL="0" rtl="0" algn="l">
              <a:lnSpc>
                <a:spcPct val="95000"/>
              </a:lnSpc>
              <a:spcBef>
                <a:spcPts val="0"/>
              </a:spcBef>
              <a:spcAft>
                <a:spcPts val="0"/>
              </a:spcAft>
              <a:buSzPts val="1018"/>
              <a:buNone/>
            </a:pPr>
            <a:r>
              <a:rPr b="1" lang="en" sz="1175"/>
              <a:t>      print("")                                                                                                                                 </a:t>
            </a:r>
            <a:endParaRPr b="1" sz="1175">
              <a:solidFill>
                <a:srgbClr val="FF0000"/>
              </a:solidFill>
            </a:endParaRPr>
          </a:p>
          <a:p>
            <a:pPr indent="0" lvl="0" marL="0" rtl="0" algn="l">
              <a:lnSpc>
                <a:spcPct val="95000"/>
              </a:lnSpc>
              <a:spcBef>
                <a:spcPts val="0"/>
              </a:spcBef>
              <a:spcAft>
                <a:spcPts val="0"/>
              </a:spcAft>
              <a:buSzPts val="1018"/>
              <a:buNone/>
            </a:pPr>
            <a:r>
              <a:t/>
            </a:r>
            <a:endParaRPr b="1" sz="1175"/>
          </a:p>
          <a:p>
            <a:pPr indent="0" lvl="0" marL="0" rtl="0" algn="l">
              <a:lnSpc>
                <a:spcPct val="95000"/>
              </a:lnSpc>
              <a:spcBef>
                <a:spcPts val="0"/>
              </a:spcBef>
              <a:spcAft>
                <a:spcPts val="0"/>
              </a:spcAft>
              <a:buSzPts val="1018"/>
              <a:buNone/>
            </a:pPr>
            <a:r>
              <a:rPr b="1" lang="en" sz="1175"/>
              <a:t> return greenList,yellowList,greyList </a:t>
            </a:r>
            <a:endParaRPr b="1" sz="1175"/>
          </a:p>
          <a:p>
            <a:pPr indent="0" lvl="0" marL="0" rtl="0" algn="l">
              <a:lnSpc>
                <a:spcPct val="95000"/>
              </a:lnSpc>
              <a:spcBef>
                <a:spcPts val="0"/>
              </a:spcBef>
              <a:spcAft>
                <a:spcPts val="0"/>
              </a:spcAft>
              <a:buSzPts val="1018"/>
              <a:buNone/>
            </a:pPr>
            <a:r>
              <a:rPr b="1" lang="en" sz="1175"/>
              <a:t>                                                                                                                                                          </a:t>
            </a:r>
            <a:r>
              <a:rPr b="1" lang="en" sz="1175">
                <a:solidFill>
                  <a:srgbClr val="FF0000"/>
                </a:solidFill>
              </a:rPr>
              <a:t> #flag3==3</a:t>
            </a:r>
            <a:endParaRPr b="1" sz="1175">
              <a:solidFill>
                <a:srgbClr val="FF0000"/>
              </a:solidFill>
            </a:endParaRPr>
          </a:p>
          <a:p>
            <a:pPr indent="0" lvl="0" marL="0" rtl="0" algn="l">
              <a:lnSpc>
                <a:spcPct val="95000"/>
              </a:lnSpc>
              <a:spcBef>
                <a:spcPts val="0"/>
              </a:spcBef>
              <a:spcAft>
                <a:spcPts val="0"/>
              </a:spcAft>
              <a:buSzPts val="1018"/>
              <a:buNone/>
            </a:pPr>
            <a:r>
              <a:rPr b="1" lang="en" sz="1675">
                <a:solidFill>
                  <a:srgbClr val="00FF00"/>
                </a:solidFill>
              </a:rPr>
              <a:t>#greenList [5]</a:t>
            </a:r>
            <a:r>
              <a:rPr b="1" lang="en" sz="1675"/>
              <a:t>  </a:t>
            </a:r>
            <a:endParaRPr b="1" sz="1675"/>
          </a:p>
          <a:p>
            <a:pPr indent="0" lvl="0" marL="0" rtl="0" algn="l">
              <a:lnSpc>
                <a:spcPct val="95000"/>
              </a:lnSpc>
              <a:spcBef>
                <a:spcPts val="0"/>
              </a:spcBef>
              <a:spcAft>
                <a:spcPts val="0"/>
              </a:spcAft>
              <a:buSzPts val="1018"/>
              <a:buNone/>
            </a:pPr>
            <a:r>
              <a:rPr b="1" lang="en" sz="1675">
                <a:solidFill>
                  <a:srgbClr val="F1C232"/>
                </a:solidFill>
              </a:rPr>
              <a:t>#yellowList [3]</a:t>
            </a:r>
            <a:endParaRPr b="1" sz="1675"/>
          </a:p>
          <a:p>
            <a:pPr indent="0" lvl="0" marL="0" rtl="0" algn="l">
              <a:lnSpc>
                <a:spcPct val="95000"/>
              </a:lnSpc>
              <a:spcBef>
                <a:spcPts val="0"/>
              </a:spcBef>
              <a:spcAft>
                <a:spcPts val="0"/>
              </a:spcAft>
              <a:buSzPts val="1018"/>
              <a:buNone/>
            </a:pPr>
            <a:r>
              <a:rPr b="1" lang="en" sz="1675">
                <a:solidFill>
                  <a:srgbClr val="7F7F7F"/>
                </a:solidFill>
              </a:rPr>
              <a:t>#greyList  [1,2,4]</a:t>
            </a:r>
            <a:r>
              <a:rPr b="1" lang="en" sz="1175"/>
              <a:t>        </a:t>
            </a:r>
            <a:endParaRPr b="1" sz="1175"/>
          </a:p>
          <a:p>
            <a:pPr indent="0" lvl="0" marL="0" rtl="0" algn="l">
              <a:lnSpc>
                <a:spcPct val="95000"/>
              </a:lnSpc>
              <a:spcBef>
                <a:spcPts val="0"/>
              </a:spcBef>
              <a:spcAft>
                <a:spcPts val="0"/>
              </a:spcAft>
              <a:buSzPts val="1018"/>
              <a:buNone/>
            </a:pPr>
            <a:r>
              <a:rPr b="1" lang="en" sz="1175"/>
              <a:t>                                                                                                                                                     </a:t>
            </a:r>
            <a:endParaRPr b="1" sz="1175">
              <a:solidFill>
                <a:srgbClr val="FF0000"/>
              </a:solidFill>
            </a:endParaRPr>
          </a:p>
          <a:p>
            <a:pPr indent="0" lvl="0" marL="0" rtl="0" algn="l">
              <a:lnSpc>
                <a:spcPct val="95000"/>
              </a:lnSpc>
              <a:spcBef>
                <a:spcPts val="0"/>
              </a:spcBef>
              <a:spcAft>
                <a:spcPts val="0"/>
              </a:spcAft>
              <a:buSzPts val="1018"/>
              <a:buNone/>
            </a:pPr>
            <a:r>
              <a:rPr b="1" lang="en" sz="1175">
                <a:solidFill>
                  <a:srgbClr val="FF0000"/>
                </a:solidFill>
              </a:rPr>
              <a:t>                                                                                                                                                       #flag1==1</a:t>
            </a:r>
            <a:endParaRPr b="1" sz="1175">
              <a:solidFill>
                <a:srgbClr val="FF0000"/>
              </a:solidFill>
            </a:endParaRPr>
          </a:p>
        </p:txBody>
      </p:sp>
      <p:pic>
        <p:nvPicPr>
          <p:cNvPr id="280" name="Google Shape;280;p29"/>
          <p:cNvPicPr preferRelativeResize="0"/>
          <p:nvPr/>
        </p:nvPicPr>
        <p:blipFill rotWithShape="1">
          <a:blip r:embed="rId3">
            <a:alphaModFix/>
          </a:blip>
          <a:srcRect b="0" l="0" r="0" t="0"/>
          <a:stretch/>
        </p:blipFill>
        <p:spPr>
          <a:xfrm>
            <a:off x="6769875" y="965525"/>
            <a:ext cx="2375650" cy="1090725"/>
          </a:xfrm>
          <a:prstGeom prst="rect">
            <a:avLst/>
          </a:prstGeom>
          <a:noFill/>
          <a:ln>
            <a:noFill/>
          </a:ln>
        </p:spPr>
      </p:pic>
      <p:pic>
        <p:nvPicPr>
          <p:cNvPr id="281" name="Google Shape;281;p29"/>
          <p:cNvPicPr preferRelativeResize="0"/>
          <p:nvPr/>
        </p:nvPicPr>
        <p:blipFill rotWithShape="1">
          <a:blip r:embed="rId4">
            <a:alphaModFix/>
          </a:blip>
          <a:srcRect b="0" l="0" r="0" t="0"/>
          <a:stretch/>
        </p:blipFill>
        <p:spPr>
          <a:xfrm>
            <a:off x="6903100" y="2092188"/>
            <a:ext cx="2109199" cy="1009925"/>
          </a:xfrm>
          <a:prstGeom prst="rect">
            <a:avLst/>
          </a:prstGeom>
          <a:noFill/>
          <a:ln>
            <a:noFill/>
          </a:ln>
        </p:spPr>
      </p:pic>
      <p:pic>
        <p:nvPicPr>
          <p:cNvPr id="282" name="Google Shape;282;p29"/>
          <p:cNvPicPr preferRelativeResize="0"/>
          <p:nvPr/>
        </p:nvPicPr>
        <p:blipFill rotWithShape="1">
          <a:blip r:embed="rId5">
            <a:alphaModFix/>
          </a:blip>
          <a:srcRect b="0" l="0" r="0" t="0"/>
          <a:stretch/>
        </p:blipFill>
        <p:spPr>
          <a:xfrm>
            <a:off x="6831150" y="3138075"/>
            <a:ext cx="2181150" cy="1212325"/>
          </a:xfrm>
          <a:prstGeom prst="rect">
            <a:avLst/>
          </a:prstGeom>
          <a:noFill/>
          <a:ln>
            <a:noFill/>
          </a:ln>
        </p:spPr>
      </p:pic>
      <p:pic>
        <p:nvPicPr>
          <p:cNvPr id="283" name="Google Shape;283;p29"/>
          <p:cNvPicPr preferRelativeResize="0"/>
          <p:nvPr/>
        </p:nvPicPr>
        <p:blipFill rotWithShape="1">
          <a:blip r:embed="rId6">
            <a:alphaModFix/>
          </a:blip>
          <a:srcRect b="0" l="0" r="0" t="0"/>
          <a:stretch/>
        </p:blipFill>
        <p:spPr>
          <a:xfrm>
            <a:off x="6800513" y="35950"/>
            <a:ext cx="2314375" cy="929575"/>
          </a:xfrm>
          <a:prstGeom prst="rect">
            <a:avLst/>
          </a:prstGeom>
          <a:noFill/>
          <a:ln>
            <a:noFill/>
          </a:ln>
        </p:spPr>
      </p:pic>
      <p:pic>
        <p:nvPicPr>
          <p:cNvPr id="284" name="Google Shape;284;p29"/>
          <p:cNvPicPr preferRelativeResize="0"/>
          <p:nvPr/>
        </p:nvPicPr>
        <p:blipFill rotWithShape="1">
          <a:blip r:embed="rId7">
            <a:alphaModFix/>
          </a:blip>
          <a:srcRect b="0" l="0" r="0" t="0"/>
          <a:stretch/>
        </p:blipFill>
        <p:spPr>
          <a:xfrm>
            <a:off x="6867125" y="4147750"/>
            <a:ext cx="2109201" cy="86760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0"/>
          <p:cNvSpPr txBox="1"/>
          <p:nvPr>
            <p:ph idx="1" type="body"/>
          </p:nvPr>
        </p:nvSpPr>
        <p:spPr>
          <a:xfrm>
            <a:off x="0" y="0"/>
            <a:ext cx="9144000" cy="51435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275"/>
              <a:buFont typeface="Arial"/>
              <a:buNone/>
            </a:pPr>
            <a:r>
              <a:rPr b="1" lang="en" sz="950"/>
              <a:t>for i in </a:t>
            </a:r>
            <a:r>
              <a:rPr b="1" lang="en" sz="950">
                <a:solidFill>
                  <a:srgbClr val="00FF00"/>
                </a:solidFill>
              </a:rPr>
              <a:t>greenList:</a:t>
            </a:r>
            <a:r>
              <a:rPr b="1" lang="en" sz="950"/>
              <a:t>   </a:t>
            </a:r>
            <a:r>
              <a:rPr b="1" lang="en" sz="950">
                <a:solidFill>
                  <a:srgbClr val="00FF00"/>
                </a:solidFill>
              </a:rPr>
              <a:t> </a:t>
            </a:r>
            <a:endParaRPr b="1" sz="950">
              <a:solidFill>
                <a:srgbClr val="00FF00"/>
              </a:solidFill>
            </a:endParaRPr>
          </a:p>
          <a:p>
            <a:pPr indent="0" lvl="0" marL="0" rtl="0" algn="l">
              <a:lnSpc>
                <a:spcPct val="95000"/>
              </a:lnSpc>
              <a:spcBef>
                <a:spcPts val="0"/>
              </a:spcBef>
              <a:spcAft>
                <a:spcPts val="0"/>
              </a:spcAft>
              <a:buClr>
                <a:schemeClr val="dk1"/>
              </a:buClr>
              <a:buSzPts val="275"/>
              <a:buFont typeface="Arial"/>
              <a:buNone/>
            </a:pPr>
            <a:r>
              <a:rPr b="1" lang="en" sz="950"/>
              <a:t>     if i == 1:</a:t>
            </a:r>
            <a:endParaRPr b="1" sz="950"/>
          </a:p>
          <a:p>
            <a:pPr indent="0" lvl="0" marL="0" rtl="0" algn="l">
              <a:lnSpc>
                <a:spcPct val="95000"/>
              </a:lnSpc>
              <a:spcBef>
                <a:spcPts val="0"/>
              </a:spcBef>
              <a:spcAft>
                <a:spcPts val="0"/>
              </a:spcAft>
              <a:buClr>
                <a:schemeClr val="dk1"/>
              </a:buClr>
              <a:buSzPts val="275"/>
              <a:buFont typeface="Arial"/>
              <a:buNone/>
            </a:pPr>
            <a:r>
              <a:rPr b="1" lang="en" sz="950"/>
              <a:t>         row1e1_entry.configure(disabledbackground="green", state="disabled", disabledforeground="black")</a:t>
            </a:r>
            <a:endParaRPr b="1" sz="950"/>
          </a:p>
          <a:p>
            <a:pPr indent="0" lvl="0" marL="0" rtl="0" algn="l">
              <a:lnSpc>
                <a:spcPct val="95000"/>
              </a:lnSpc>
              <a:spcBef>
                <a:spcPts val="0"/>
              </a:spcBef>
              <a:spcAft>
                <a:spcPts val="0"/>
              </a:spcAft>
              <a:buClr>
                <a:schemeClr val="dk1"/>
              </a:buClr>
              <a:buSzPts val="275"/>
              <a:buFont typeface="Arial"/>
              <a:buNone/>
            </a:pPr>
            <a:r>
              <a:rPr b="1" lang="en" sz="950"/>
              <a:t>      if i == 2:</a:t>
            </a:r>
            <a:endParaRPr b="1" sz="950"/>
          </a:p>
          <a:p>
            <a:pPr indent="0" lvl="0" marL="0" rtl="0" algn="l">
              <a:lnSpc>
                <a:spcPct val="95000"/>
              </a:lnSpc>
              <a:spcBef>
                <a:spcPts val="0"/>
              </a:spcBef>
              <a:spcAft>
                <a:spcPts val="0"/>
              </a:spcAft>
              <a:buClr>
                <a:schemeClr val="dk1"/>
              </a:buClr>
              <a:buSzPts val="275"/>
              <a:buFont typeface="Arial"/>
              <a:buNone/>
            </a:pPr>
            <a:r>
              <a:rPr b="1" lang="en" sz="950"/>
              <a:t>          row1e2_entry.configure(disabledbackground="green", state="disabled", disabledforeground="black")</a:t>
            </a:r>
            <a:endParaRPr b="1" sz="950"/>
          </a:p>
          <a:p>
            <a:pPr indent="0" lvl="0" marL="0" rtl="0" algn="l">
              <a:lnSpc>
                <a:spcPct val="95000"/>
              </a:lnSpc>
              <a:spcBef>
                <a:spcPts val="0"/>
              </a:spcBef>
              <a:spcAft>
                <a:spcPts val="0"/>
              </a:spcAft>
              <a:buClr>
                <a:schemeClr val="dk1"/>
              </a:buClr>
              <a:buSzPts val="275"/>
              <a:buFont typeface="Arial"/>
              <a:buNone/>
            </a:pPr>
            <a:r>
              <a:rPr b="1" lang="en" sz="950"/>
              <a:t>       if i == 3:</a:t>
            </a:r>
            <a:endParaRPr b="1" sz="950"/>
          </a:p>
          <a:p>
            <a:pPr indent="0" lvl="0" marL="0" rtl="0" algn="l">
              <a:lnSpc>
                <a:spcPct val="95000"/>
              </a:lnSpc>
              <a:spcBef>
                <a:spcPts val="0"/>
              </a:spcBef>
              <a:spcAft>
                <a:spcPts val="0"/>
              </a:spcAft>
              <a:buClr>
                <a:schemeClr val="dk1"/>
              </a:buClr>
              <a:buSzPts val="275"/>
              <a:buFont typeface="Arial"/>
              <a:buNone/>
            </a:pPr>
            <a:r>
              <a:rPr b="1" lang="en" sz="950"/>
              <a:t>          row1e3_entry.configure(disabledbackground="green", state="disabled", disabledforeground="black")</a:t>
            </a:r>
            <a:endParaRPr b="1" sz="950"/>
          </a:p>
          <a:p>
            <a:pPr indent="0" lvl="0" marL="0" rtl="0" algn="l">
              <a:lnSpc>
                <a:spcPct val="95000"/>
              </a:lnSpc>
              <a:spcBef>
                <a:spcPts val="0"/>
              </a:spcBef>
              <a:spcAft>
                <a:spcPts val="0"/>
              </a:spcAft>
              <a:buClr>
                <a:schemeClr val="dk1"/>
              </a:buClr>
              <a:buSzPts val="275"/>
              <a:buFont typeface="Arial"/>
              <a:buNone/>
            </a:pPr>
            <a:r>
              <a:rPr b="1" lang="en" sz="950"/>
              <a:t>        if i == 4:</a:t>
            </a:r>
            <a:endParaRPr b="1" sz="950"/>
          </a:p>
          <a:p>
            <a:pPr indent="0" lvl="0" marL="0" rtl="0" algn="l">
              <a:lnSpc>
                <a:spcPct val="95000"/>
              </a:lnSpc>
              <a:spcBef>
                <a:spcPts val="0"/>
              </a:spcBef>
              <a:spcAft>
                <a:spcPts val="0"/>
              </a:spcAft>
              <a:buClr>
                <a:schemeClr val="dk1"/>
              </a:buClr>
              <a:buSzPts val="275"/>
              <a:buFont typeface="Arial"/>
              <a:buNone/>
            </a:pPr>
            <a:r>
              <a:rPr b="1" lang="en" sz="950"/>
              <a:t>            row1e4_entry.configure(disabledbackground="green", state="disabled", disabledforeground="black")</a:t>
            </a:r>
            <a:endParaRPr b="1" sz="950"/>
          </a:p>
          <a:p>
            <a:pPr indent="0" lvl="0" marL="0" rtl="0" algn="l">
              <a:lnSpc>
                <a:spcPct val="95000"/>
              </a:lnSpc>
              <a:spcBef>
                <a:spcPts val="0"/>
              </a:spcBef>
              <a:spcAft>
                <a:spcPts val="0"/>
              </a:spcAft>
              <a:buClr>
                <a:schemeClr val="dk1"/>
              </a:buClr>
              <a:buSzPts val="275"/>
              <a:buFont typeface="Arial"/>
              <a:buNone/>
            </a:pPr>
            <a:r>
              <a:rPr b="1" lang="en" sz="950"/>
              <a:t>       </a:t>
            </a:r>
            <a:r>
              <a:rPr b="1" lang="en" sz="950">
                <a:solidFill>
                  <a:srgbClr val="00FF00"/>
                </a:solidFill>
              </a:rPr>
              <a:t> if i == 5:</a:t>
            </a:r>
            <a:endParaRPr b="1" sz="950">
              <a:solidFill>
                <a:srgbClr val="00FF00"/>
              </a:solidFill>
            </a:endParaRPr>
          </a:p>
          <a:p>
            <a:pPr indent="0" lvl="0" marL="0" rtl="0" algn="l">
              <a:lnSpc>
                <a:spcPct val="95000"/>
              </a:lnSpc>
              <a:spcBef>
                <a:spcPts val="0"/>
              </a:spcBef>
              <a:spcAft>
                <a:spcPts val="0"/>
              </a:spcAft>
              <a:buSzPts val="275"/>
              <a:buNone/>
            </a:pPr>
            <a:r>
              <a:rPr b="1" lang="en" sz="950">
                <a:solidFill>
                  <a:srgbClr val="00FF00"/>
                </a:solidFill>
              </a:rPr>
              <a:t>           row1e5_entry.configure(disabledbackground="green", state="disabled", disabledforeground="black")</a:t>
            </a:r>
            <a:endParaRPr b="1" sz="950">
              <a:solidFill>
                <a:srgbClr val="00FF00"/>
              </a:solidFill>
            </a:endParaRPr>
          </a:p>
          <a:p>
            <a:pPr indent="0" lvl="0" marL="0" rtl="0" algn="l">
              <a:lnSpc>
                <a:spcPct val="95000"/>
              </a:lnSpc>
              <a:spcBef>
                <a:spcPts val="0"/>
              </a:spcBef>
              <a:spcAft>
                <a:spcPts val="0"/>
              </a:spcAft>
              <a:buClr>
                <a:schemeClr val="dk1"/>
              </a:buClr>
              <a:buSzPts val="275"/>
              <a:buFont typeface="Arial"/>
              <a:buNone/>
            </a:pPr>
            <a:r>
              <a:t/>
            </a:r>
            <a:endParaRPr b="1" sz="950">
              <a:solidFill>
                <a:srgbClr val="00FF00"/>
              </a:solidFill>
            </a:endParaRPr>
          </a:p>
          <a:p>
            <a:pPr indent="0" lvl="0" marL="0" rtl="0" algn="l">
              <a:lnSpc>
                <a:spcPct val="95000"/>
              </a:lnSpc>
              <a:spcBef>
                <a:spcPts val="0"/>
              </a:spcBef>
              <a:spcAft>
                <a:spcPts val="0"/>
              </a:spcAft>
              <a:buClr>
                <a:schemeClr val="dk1"/>
              </a:buClr>
              <a:buSzPts val="275"/>
              <a:buFont typeface="Arial"/>
              <a:buNone/>
            </a:pPr>
            <a:r>
              <a:rPr b="1" lang="en" sz="950"/>
              <a:t>for i in</a:t>
            </a:r>
            <a:r>
              <a:rPr b="1" lang="en" sz="950">
                <a:solidFill>
                  <a:srgbClr val="B45F06"/>
                </a:solidFill>
              </a:rPr>
              <a:t> yellowList:</a:t>
            </a:r>
            <a:endParaRPr b="1" sz="950">
              <a:solidFill>
                <a:srgbClr val="B45F06"/>
              </a:solidFill>
            </a:endParaRPr>
          </a:p>
          <a:p>
            <a:pPr indent="0" lvl="0" marL="0" rtl="0" algn="l">
              <a:lnSpc>
                <a:spcPct val="95000"/>
              </a:lnSpc>
              <a:spcBef>
                <a:spcPts val="0"/>
              </a:spcBef>
              <a:spcAft>
                <a:spcPts val="0"/>
              </a:spcAft>
              <a:buClr>
                <a:schemeClr val="dk1"/>
              </a:buClr>
              <a:buSzPts val="275"/>
              <a:buFont typeface="Arial"/>
              <a:buNone/>
            </a:pPr>
            <a:r>
              <a:rPr b="1" lang="en" sz="1450"/>
              <a:t>       </a:t>
            </a:r>
            <a:r>
              <a:rPr b="1" lang="en" sz="950"/>
              <a:t>if i == 1:</a:t>
            </a:r>
            <a:endParaRPr b="1" sz="950"/>
          </a:p>
          <a:p>
            <a:pPr indent="0" lvl="0" marL="0" rtl="0" algn="l">
              <a:lnSpc>
                <a:spcPct val="95000"/>
              </a:lnSpc>
              <a:spcBef>
                <a:spcPts val="0"/>
              </a:spcBef>
              <a:spcAft>
                <a:spcPts val="0"/>
              </a:spcAft>
              <a:buClr>
                <a:schemeClr val="dk1"/>
              </a:buClr>
              <a:buSzPts val="275"/>
              <a:buFont typeface="Arial"/>
              <a:buNone/>
            </a:pPr>
            <a:r>
              <a:rPr b="1" lang="en" sz="950"/>
              <a:t>                row1e1_entry.configure(disabledbackground="yellow", state="disabled", disabledforeground="black")</a:t>
            </a:r>
            <a:endParaRPr b="1" sz="950"/>
          </a:p>
          <a:p>
            <a:pPr indent="0" lvl="0" marL="0" rtl="0" algn="l">
              <a:lnSpc>
                <a:spcPct val="95000"/>
              </a:lnSpc>
              <a:spcBef>
                <a:spcPts val="0"/>
              </a:spcBef>
              <a:spcAft>
                <a:spcPts val="0"/>
              </a:spcAft>
              <a:buClr>
                <a:schemeClr val="dk1"/>
              </a:buClr>
              <a:buSzPts val="275"/>
              <a:buFont typeface="Arial"/>
              <a:buNone/>
            </a:pPr>
            <a:r>
              <a:rPr b="1" lang="en" sz="950"/>
              <a:t>            if i == 2:</a:t>
            </a:r>
            <a:endParaRPr b="1" sz="950"/>
          </a:p>
          <a:p>
            <a:pPr indent="0" lvl="0" marL="0" rtl="0" algn="l">
              <a:lnSpc>
                <a:spcPct val="95000"/>
              </a:lnSpc>
              <a:spcBef>
                <a:spcPts val="0"/>
              </a:spcBef>
              <a:spcAft>
                <a:spcPts val="0"/>
              </a:spcAft>
              <a:buClr>
                <a:schemeClr val="dk1"/>
              </a:buClr>
              <a:buSzPts val="275"/>
              <a:buFont typeface="Arial"/>
              <a:buNone/>
            </a:pPr>
            <a:r>
              <a:rPr b="1" lang="en" sz="950"/>
              <a:t>                row1e2_entry.configure(disabledbackground="yellow", state="disabled", disabledforeground="black")</a:t>
            </a:r>
            <a:endParaRPr b="1" sz="950"/>
          </a:p>
          <a:p>
            <a:pPr indent="0" lvl="0" marL="0" rtl="0" algn="l">
              <a:lnSpc>
                <a:spcPct val="95000"/>
              </a:lnSpc>
              <a:spcBef>
                <a:spcPts val="0"/>
              </a:spcBef>
              <a:spcAft>
                <a:spcPts val="0"/>
              </a:spcAft>
              <a:buClr>
                <a:schemeClr val="dk1"/>
              </a:buClr>
              <a:buSzPts val="275"/>
              <a:buFont typeface="Arial"/>
              <a:buNone/>
            </a:pPr>
            <a:r>
              <a:rPr b="1" lang="en" sz="950"/>
              <a:t>            </a:t>
            </a:r>
            <a:r>
              <a:rPr b="1" lang="en" sz="950">
                <a:solidFill>
                  <a:srgbClr val="B45F06"/>
                </a:solidFill>
              </a:rPr>
              <a:t>if i == 3:</a:t>
            </a:r>
            <a:endParaRPr b="1" sz="950">
              <a:solidFill>
                <a:srgbClr val="B45F06"/>
              </a:solidFill>
            </a:endParaRPr>
          </a:p>
          <a:p>
            <a:pPr indent="0" lvl="0" marL="0" rtl="0" algn="l">
              <a:lnSpc>
                <a:spcPct val="95000"/>
              </a:lnSpc>
              <a:spcBef>
                <a:spcPts val="0"/>
              </a:spcBef>
              <a:spcAft>
                <a:spcPts val="0"/>
              </a:spcAft>
              <a:buClr>
                <a:schemeClr val="dk1"/>
              </a:buClr>
              <a:buSzPts val="275"/>
              <a:buFont typeface="Arial"/>
              <a:buNone/>
            </a:pPr>
            <a:r>
              <a:rPr b="1" lang="en" sz="950">
                <a:solidFill>
                  <a:srgbClr val="B45F06"/>
                </a:solidFill>
              </a:rPr>
              <a:t>                row1e3_entry.configure(disabledbackground="yellow", state="disabled", disabledforeground="black")</a:t>
            </a:r>
            <a:endParaRPr b="1" sz="950">
              <a:solidFill>
                <a:srgbClr val="B45F06"/>
              </a:solidFill>
            </a:endParaRPr>
          </a:p>
          <a:p>
            <a:pPr indent="0" lvl="0" marL="0" rtl="0" algn="l">
              <a:lnSpc>
                <a:spcPct val="95000"/>
              </a:lnSpc>
              <a:spcBef>
                <a:spcPts val="0"/>
              </a:spcBef>
              <a:spcAft>
                <a:spcPts val="0"/>
              </a:spcAft>
              <a:buClr>
                <a:schemeClr val="dk1"/>
              </a:buClr>
              <a:buSzPts val="275"/>
              <a:buFont typeface="Arial"/>
              <a:buNone/>
            </a:pPr>
            <a:r>
              <a:rPr b="1" lang="en" sz="950"/>
              <a:t>            if i == 4:</a:t>
            </a:r>
            <a:endParaRPr b="1" sz="950"/>
          </a:p>
          <a:p>
            <a:pPr indent="0" lvl="0" marL="0" rtl="0" algn="l">
              <a:lnSpc>
                <a:spcPct val="95000"/>
              </a:lnSpc>
              <a:spcBef>
                <a:spcPts val="0"/>
              </a:spcBef>
              <a:spcAft>
                <a:spcPts val="0"/>
              </a:spcAft>
              <a:buClr>
                <a:schemeClr val="dk1"/>
              </a:buClr>
              <a:buSzPts val="275"/>
              <a:buFont typeface="Arial"/>
              <a:buNone/>
            </a:pPr>
            <a:r>
              <a:rPr b="1" lang="en" sz="950"/>
              <a:t>                row1e4_entry.configure(disabledbackground="yellow", state="disabled", disabledforeground="black")</a:t>
            </a:r>
            <a:endParaRPr b="1" sz="950"/>
          </a:p>
          <a:p>
            <a:pPr indent="0" lvl="0" marL="0" rtl="0" algn="l">
              <a:lnSpc>
                <a:spcPct val="95000"/>
              </a:lnSpc>
              <a:spcBef>
                <a:spcPts val="0"/>
              </a:spcBef>
              <a:spcAft>
                <a:spcPts val="0"/>
              </a:spcAft>
              <a:buClr>
                <a:schemeClr val="dk1"/>
              </a:buClr>
              <a:buSzPts val="275"/>
              <a:buFont typeface="Arial"/>
              <a:buNone/>
            </a:pPr>
            <a:r>
              <a:rPr b="1" lang="en" sz="950"/>
              <a:t>            if i == 5:</a:t>
            </a:r>
            <a:endParaRPr b="1" sz="950"/>
          </a:p>
          <a:p>
            <a:pPr indent="0" lvl="0" marL="0" rtl="0" algn="l">
              <a:lnSpc>
                <a:spcPct val="95000"/>
              </a:lnSpc>
              <a:spcBef>
                <a:spcPts val="0"/>
              </a:spcBef>
              <a:spcAft>
                <a:spcPts val="0"/>
              </a:spcAft>
              <a:buSzPts val="275"/>
              <a:buNone/>
            </a:pPr>
            <a:r>
              <a:rPr b="1" lang="en" sz="950"/>
              <a:t>                row1e5_entry.configure(disabledbackground="yellow", state="disabled", disabledforeground="black")</a:t>
            </a:r>
            <a:endParaRPr b="1" sz="950"/>
          </a:p>
          <a:p>
            <a:pPr indent="0" lvl="0" marL="0" rtl="0" algn="l">
              <a:lnSpc>
                <a:spcPct val="95000"/>
              </a:lnSpc>
              <a:spcBef>
                <a:spcPts val="0"/>
              </a:spcBef>
              <a:spcAft>
                <a:spcPts val="0"/>
              </a:spcAft>
              <a:buSzPts val="275"/>
              <a:buNone/>
            </a:pPr>
            <a:r>
              <a:t/>
            </a:r>
            <a:endParaRPr b="1" sz="950"/>
          </a:p>
          <a:p>
            <a:pPr indent="0" lvl="0" marL="0" rtl="0" algn="l">
              <a:lnSpc>
                <a:spcPct val="95000"/>
              </a:lnSpc>
              <a:spcBef>
                <a:spcPts val="0"/>
              </a:spcBef>
              <a:spcAft>
                <a:spcPts val="0"/>
              </a:spcAft>
              <a:buClr>
                <a:schemeClr val="dk1"/>
              </a:buClr>
              <a:buSzPts val="275"/>
              <a:buFont typeface="Arial"/>
              <a:buNone/>
            </a:pPr>
            <a:r>
              <a:rPr b="1" lang="en" sz="950"/>
              <a:t>for i in </a:t>
            </a:r>
            <a:r>
              <a:rPr b="1" lang="en" sz="950">
                <a:solidFill>
                  <a:srgbClr val="999999"/>
                </a:solidFill>
              </a:rPr>
              <a:t>greyList:</a:t>
            </a:r>
            <a:endParaRPr b="1" sz="950">
              <a:solidFill>
                <a:srgbClr val="999999"/>
              </a:solidFill>
            </a:endParaRPr>
          </a:p>
          <a:p>
            <a:pPr indent="0" lvl="0" marL="0" rtl="0" algn="l">
              <a:lnSpc>
                <a:spcPct val="95000"/>
              </a:lnSpc>
              <a:spcBef>
                <a:spcPts val="0"/>
              </a:spcBef>
              <a:spcAft>
                <a:spcPts val="0"/>
              </a:spcAft>
              <a:buClr>
                <a:schemeClr val="dk1"/>
              </a:buClr>
              <a:buSzPts val="275"/>
              <a:buFont typeface="Arial"/>
              <a:buNone/>
            </a:pPr>
            <a:r>
              <a:rPr b="1" lang="en" sz="950"/>
              <a:t>           </a:t>
            </a:r>
            <a:r>
              <a:rPr b="1" lang="en" sz="950">
                <a:solidFill>
                  <a:srgbClr val="999999"/>
                </a:solidFill>
              </a:rPr>
              <a:t> if i == 1:</a:t>
            </a:r>
            <a:endParaRPr b="1" sz="950">
              <a:solidFill>
                <a:srgbClr val="999999"/>
              </a:solidFill>
            </a:endParaRPr>
          </a:p>
          <a:p>
            <a:pPr indent="0" lvl="0" marL="0" rtl="0" algn="l">
              <a:lnSpc>
                <a:spcPct val="95000"/>
              </a:lnSpc>
              <a:spcBef>
                <a:spcPts val="0"/>
              </a:spcBef>
              <a:spcAft>
                <a:spcPts val="0"/>
              </a:spcAft>
              <a:buClr>
                <a:schemeClr val="dk1"/>
              </a:buClr>
              <a:buSzPts val="275"/>
              <a:buFont typeface="Arial"/>
              <a:buNone/>
            </a:pPr>
            <a:r>
              <a:rPr b="1" lang="en" sz="950">
                <a:solidFill>
                  <a:srgbClr val="999999"/>
                </a:solidFill>
              </a:rPr>
              <a:t>                row1e1_entry.configure(disabledbackground="grey", state="disabled", disabledforeground="black")</a:t>
            </a:r>
            <a:endParaRPr b="1" sz="950">
              <a:solidFill>
                <a:srgbClr val="999999"/>
              </a:solidFill>
            </a:endParaRPr>
          </a:p>
          <a:p>
            <a:pPr indent="0" lvl="0" marL="0" rtl="0" algn="l">
              <a:lnSpc>
                <a:spcPct val="95000"/>
              </a:lnSpc>
              <a:spcBef>
                <a:spcPts val="0"/>
              </a:spcBef>
              <a:spcAft>
                <a:spcPts val="0"/>
              </a:spcAft>
              <a:buClr>
                <a:schemeClr val="dk1"/>
              </a:buClr>
              <a:buSzPts val="275"/>
              <a:buFont typeface="Arial"/>
              <a:buNone/>
            </a:pPr>
            <a:r>
              <a:rPr b="1" lang="en" sz="950">
                <a:solidFill>
                  <a:srgbClr val="999999"/>
                </a:solidFill>
              </a:rPr>
              <a:t>            if i == 2:</a:t>
            </a:r>
            <a:endParaRPr b="1" sz="950">
              <a:solidFill>
                <a:srgbClr val="999999"/>
              </a:solidFill>
            </a:endParaRPr>
          </a:p>
          <a:p>
            <a:pPr indent="0" lvl="0" marL="0" rtl="0" algn="l">
              <a:lnSpc>
                <a:spcPct val="95000"/>
              </a:lnSpc>
              <a:spcBef>
                <a:spcPts val="0"/>
              </a:spcBef>
              <a:spcAft>
                <a:spcPts val="0"/>
              </a:spcAft>
              <a:buClr>
                <a:schemeClr val="dk1"/>
              </a:buClr>
              <a:buSzPts val="275"/>
              <a:buFont typeface="Arial"/>
              <a:buNone/>
            </a:pPr>
            <a:r>
              <a:rPr b="1" lang="en" sz="950">
                <a:solidFill>
                  <a:srgbClr val="999999"/>
                </a:solidFill>
              </a:rPr>
              <a:t>                row1e2_entry.configure(disabledbackground="grey", state="disabled", disabledforeground="black")                    </a:t>
            </a:r>
            <a:r>
              <a:rPr b="1" lang="en" sz="950">
                <a:solidFill>
                  <a:srgbClr val="00FF00"/>
                </a:solidFill>
              </a:rPr>
              <a:t>     #greenList[5]</a:t>
            </a:r>
            <a:endParaRPr b="1" sz="950">
              <a:solidFill>
                <a:srgbClr val="00FF00"/>
              </a:solidFill>
            </a:endParaRPr>
          </a:p>
          <a:p>
            <a:pPr indent="0" lvl="0" marL="0" rtl="0" algn="l">
              <a:lnSpc>
                <a:spcPct val="95000"/>
              </a:lnSpc>
              <a:spcBef>
                <a:spcPts val="0"/>
              </a:spcBef>
              <a:spcAft>
                <a:spcPts val="0"/>
              </a:spcAft>
              <a:buClr>
                <a:schemeClr val="dk1"/>
              </a:buClr>
              <a:buSzPts val="275"/>
              <a:buFont typeface="Arial"/>
              <a:buNone/>
            </a:pPr>
            <a:r>
              <a:rPr b="1" lang="en" sz="950"/>
              <a:t>            if i == 3:</a:t>
            </a:r>
            <a:endParaRPr b="1" sz="950"/>
          </a:p>
          <a:p>
            <a:pPr indent="0" lvl="0" marL="0" rtl="0" algn="l">
              <a:lnSpc>
                <a:spcPct val="95000"/>
              </a:lnSpc>
              <a:spcBef>
                <a:spcPts val="0"/>
              </a:spcBef>
              <a:spcAft>
                <a:spcPts val="0"/>
              </a:spcAft>
              <a:buClr>
                <a:schemeClr val="dk1"/>
              </a:buClr>
              <a:buSzPts val="275"/>
              <a:buFont typeface="Arial"/>
              <a:buNone/>
            </a:pPr>
            <a:r>
              <a:rPr b="1" lang="en" sz="950"/>
              <a:t>                row1e3_entry.configure(disabledbackground="grey", state="disabled", disabledforeground="black")                        </a:t>
            </a:r>
            <a:r>
              <a:rPr b="1" lang="en" sz="950">
                <a:solidFill>
                  <a:srgbClr val="B45F06"/>
                </a:solidFill>
              </a:rPr>
              <a:t> #yellowList[3]</a:t>
            </a:r>
            <a:endParaRPr b="1" sz="950">
              <a:solidFill>
                <a:srgbClr val="B45F06"/>
              </a:solidFill>
            </a:endParaRPr>
          </a:p>
          <a:p>
            <a:pPr indent="0" lvl="0" marL="0" rtl="0" algn="l">
              <a:lnSpc>
                <a:spcPct val="95000"/>
              </a:lnSpc>
              <a:spcBef>
                <a:spcPts val="0"/>
              </a:spcBef>
              <a:spcAft>
                <a:spcPts val="0"/>
              </a:spcAft>
              <a:buClr>
                <a:schemeClr val="dk1"/>
              </a:buClr>
              <a:buSzPts val="275"/>
              <a:buFont typeface="Arial"/>
              <a:buNone/>
            </a:pPr>
            <a:r>
              <a:rPr b="1" lang="en" sz="950"/>
              <a:t>           </a:t>
            </a:r>
            <a:r>
              <a:rPr b="1" lang="en" sz="950">
                <a:solidFill>
                  <a:srgbClr val="999999"/>
                </a:solidFill>
              </a:rPr>
              <a:t> if i == 4:</a:t>
            </a:r>
            <a:endParaRPr b="1" sz="950">
              <a:solidFill>
                <a:srgbClr val="999999"/>
              </a:solidFill>
            </a:endParaRPr>
          </a:p>
          <a:p>
            <a:pPr indent="0" lvl="0" marL="0" rtl="0" algn="l">
              <a:lnSpc>
                <a:spcPct val="95000"/>
              </a:lnSpc>
              <a:spcBef>
                <a:spcPts val="0"/>
              </a:spcBef>
              <a:spcAft>
                <a:spcPts val="0"/>
              </a:spcAft>
              <a:buClr>
                <a:schemeClr val="dk1"/>
              </a:buClr>
              <a:buSzPts val="275"/>
              <a:buFont typeface="Arial"/>
              <a:buNone/>
            </a:pPr>
            <a:r>
              <a:rPr b="1" lang="en" sz="950">
                <a:solidFill>
                  <a:srgbClr val="999999"/>
                </a:solidFill>
              </a:rPr>
              <a:t>                row1e4_entry.configure(disabledbackground="grey", state="disabled", disabledforeground="black")                        #greyList[1,2,4]</a:t>
            </a:r>
            <a:endParaRPr b="1" sz="950">
              <a:solidFill>
                <a:srgbClr val="999999"/>
              </a:solidFill>
            </a:endParaRPr>
          </a:p>
          <a:p>
            <a:pPr indent="0" lvl="0" marL="0" rtl="0" algn="l">
              <a:lnSpc>
                <a:spcPct val="95000"/>
              </a:lnSpc>
              <a:spcBef>
                <a:spcPts val="0"/>
              </a:spcBef>
              <a:spcAft>
                <a:spcPts val="0"/>
              </a:spcAft>
              <a:buClr>
                <a:schemeClr val="dk1"/>
              </a:buClr>
              <a:buSzPts val="275"/>
              <a:buFont typeface="Arial"/>
              <a:buNone/>
            </a:pPr>
            <a:r>
              <a:rPr b="1" lang="en" sz="950"/>
              <a:t>            if i == 5:</a:t>
            </a:r>
            <a:endParaRPr b="1" sz="950"/>
          </a:p>
          <a:p>
            <a:pPr indent="0" lvl="0" marL="0" rtl="0" algn="l">
              <a:lnSpc>
                <a:spcPct val="95000"/>
              </a:lnSpc>
              <a:spcBef>
                <a:spcPts val="0"/>
              </a:spcBef>
              <a:spcAft>
                <a:spcPts val="0"/>
              </a:spcAft>
              <a:buClr>
                <a:schemeClr val="dk1"/>
              </a:buClr>
              <a:buSzPts val="275"/>
              <a:buFont typeface="Arial"/>
              <a:buNone/>
            </a:pPr>
            <a:r>
              <a:rPr b="1" lang="en" sz="1450"/>
              <a:t>           </a:t>
            </a:r>
            <a:r>
              <a:rPr b="1" lang="en" sz="950"/>
              <a:t>row1e5_entry.configure(disabledbackground="grey", state="disabled", disabledforeground="black")</a:t>
            </a:r>
            <a:endParaRPr b="1" sz="950"/>
          </a:p>
          <a:p>
            <a:pPr indent="0" lvl="0" marL="0" rtl="0" algn="l">
              <a:lnSpc>
                <a:spcPct val="95000"/>
              </a:lnSpc>
              <a:spcBef>
                <a:spcPts val="0"/>
              </a:spcBef>
              <a:spcAft>
                <a:spcPts val="0"/>
              </a:spcAft>
              <a:buSzPts val="275"/>
              <a:buNone/>
            </a:pPr>
            <a:r>
              <a:rPr b="1" lang="en" sz="950"/>
              <a:t>       </a:t>
            </a:r>
            <a:endParaRPr b="1" sz="1450"/>
          </a:p>
        </p:txBody>
      </p:sp>
      <p:pic>
        <p:nvPicPr>
          <p:cNvPr id="290" name="Google Shape;290;p30"/>
          <p:cNvPicPr preferRelativeResize="0"/>
          <p:nvPr/>
        </p:nvPicPr>
        <p:blipFill rotWithShape="1">
          <a:blip r:embed="rId3">
            <a:alphaModFix/>
          </a:blip>
          <a:srcRect b="0" l="0" r="0" t="0"/>
          <a:stretch/>
        </p:blipFill>
        <p:spPr>
          <a:xfrm>
            <a:off x="6751750" y="173875"/>
            <a:ext cx="2129850" cy="37960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1"/>
          <p:cNvSpPr txBox="1"/>
          <p:nvPr>
            <p:ph idx="1" type="body"/>
          </p:nvPr>
        </p:nvSpPr>
        <p:spPr>
          <a:xfrm>
            <a:off x="0" y="76200"/>
            <a:ext cx="9144000" cy="5067300"/>
          </a:xfrm>
          <a:prstGeom prst="rect">
            <a:avLst/>
          </a:prstGeom>
          <a:noFill/>
          <a:ln>
            <a:noFill/>
          </a:ln>
        </p:spPr>
        <p:txBody>
          <a:bodyPr anchorCtr="0" anchor="t" bIns="91425" lIns="91425" spcFirstLastPara="1" rIns="91425" wrap="square" tIns="91425">
            <a:normAutofit fontScale="47500" lnSpcReduction="20000"/>
          </a:bodyPr>
          <a:lstStyle/>
          <a:p>
            <a:pPr indent="0" lvl="0" marL="0" rtl="0" algn="l">
              <a:lnSpc>
                <a:spcPct val="115000"/>
              </a:lnSpc>
              <a:spcBef>
                <a:spcPts val="0"/>
              </a:spcBef>
              <a:spcAft>
                <a:spcPts val="0"/>
              </a:spcAft>
              <a:buSzPct val="135628"/>
              <a:buNone/>
            </a:pPr>
            <a:r>
              <a:rPr b="1" lang="en" sz="2794">
                <a:solidFill>
                  <a:srgbClr val="B45F06"/>
                </a:solidFill>
              </a:rPr>
              <a:t># Checking if answer is correct or not.</a:t>
            </a:r>
            <a:endParaRPr b="1" sz="2794">
              <a:solidFill>
                <a:srgbClr val="B45F06"/>
              </a:solidFill>
            </a:endParaRPr>
          </a:p>
          <a:p>
            <a:pPr indent="0" lvl="0" marL="0" rtl="0" algn="l">
              <a:lnSpc>
                <a:spcPct val="115000"/>
              </a:lnSpc>
              <a:spcBef>
                <a:spcPts val="0"/>
              </a:spcBef>
              <a:spcAft>
                <a:spcPts val="0"/>
              </a:spcAft>
              <a:buClr>
                <a:schemeClr val="dk1"/>
              </a:buClr>
              <a:buSzPct val="39368"/>
              <a:buFont typeface="Arial"/>
              <a:buNone/>
            </a:pPr>
            <a:r>
              <a:t/>
            </a:r>
            <a:endParaRPr b="1" sz="2794"/>
          </a:p>
          <a:p>
            <a:pPr indent="0" lvl="0" marL="0" rtl="0" algn="l">
              <a:lnSpc>
                <a:spcPct val="115000"/>
              </a:lnSpc>
              <a:spcBef>
                <a:spcPts val="0"/>
              </a:spcBef>
              <a:spcAft>
                <a:spcPts val="0"/>
              </a:spcAft>
              <a:buClr>
                <a:schemeClr val="dk1"/>
              </a:buClr>
              <a:buSzPct val="39368"/>
              <a:buFont typeface="Arial"/>
              <a:buNone/>
            </a:pPr>
            <a:r>
              <a:rPr b="1" lang="en" sz="2794"/>
              <a:t>if </a:t>
            </a:r>
            <a:r>
              <a:rPr b="1" lang="en" sz="2794">
                <a:solidFill>
                  <a:srgbClr val="38761D"/>
                </a:solidFill>
              </a:rPr>
              <a:t>len(greenList) == 5:</a:t>
            </a:r>
            <a:r>
              <a:rPr b="1" lang="en" sz="2794"/>
              <a:t>               </a:t>
            </a:r>
            <a:r>
              <a:rPr b="1" lang="en" sz="2794">
                <a:solidFill>
                  <a:srgbClr val="00FF00"/>
                </a:solidFill>
              </a:rPr>
              <a:t>  #greenList[5]</a:t>
            </a:r>
            <a:endParaRPr b="1" sz="2794">
              <a:solidFill>
                <a:srgbClr val="00FF00"/>
              </a:solidFill>
            </a:endParaRPr>
          </a:p>
          <a:p>
            <a:pPr indent="0" lvl="0" marL="0" rtl="0" algn="l">
              <a:lnSpc>
                <a:spcPct val="115000"/>
              </a:lnSpc>
              <a:spcBef>
                <a:spcPts val="0"/>
              </a:spcBef>
              <a:spcAft>
                <a:spcPts val="0"/>
              </a:spcAft>
              <a:buSzPct val="135628"/>
              <a:buNone/>
            </a:pPr>
            <a:r>
              <a:rPr b="1" lang="en" sz="2794"/>
              <a:t>   tmpLabelcorrect = Label( wordle_screen, text="Congratulations! Your Answer is CORRECT.",   </a:t>
            </a:r>
            <a:endParaRPr b="1" sz="2794"/>
          </a:p>
          <a:p>
            <a:pPr indent="0" lvl="0" marL="0" rtl="0" algn="l">
              <a:lnSpc>
                <a:spcPct val="115000"/>
              </a:lnSpc>
              <a:spcBef>
                <a:spcPts val="0"/>
              </a:spcBef>
              <a:spcAft>
                <a:spcPts val="0"/>
              </a:spcAft>
              <a:buClr>
                <a:schemeClr val="dk1"/>
              </a:buClr>
              <a:buSzPct val="39368"/>
              <a:buFont typeface="Arial"/>
              <a:buNone/>
            </a:pPr>
            <a:r>
              <a:rPr b="1" lang="en" sz="2794"/>
              <a:t>   fg="green",font=("calibri", 11))                          </a:t>
            </a:r>
            <a:endParaRPr b="1" sz="2794"/>
          </a:p>
          <a:p>
            <a:pPr indent="0" lvl="0" marL="0" rtl="0" algn="l">
              <a:lnSpc>
                <a:spcPct val="115000"/>
              </a:lnSpc>
              <a:spcBef>
                <a:spcPts val="0"/>
              </a:spcBef>
              <a:spcAft>
                <a:spcPts val="0"/>
              </a:spcAft>
              <a:buClr>
                <a:schemeClr val="dk1"/>
              </a:buClr>
              <a:buSzPct val="39368"/>
              <a:buFont typeface="Arial"/>
              <a:buNone/>
            </a:pPr>
            <a:r>
              <a:rPr b="1" lang="en" sz="2794"/>
              <a:t>   tmpLabelcorrect.pack()</a:t>
            </a:r>
            <a:endParaRPr b="1" sz="2794"/>
          </a:p>
          <a:p>
            <a:pPr indent="0" lvl="0" marL="0" rtl="0" algn="l">
              <a:lnSpc>
                <a:spcPct val="115000"/>
              </a:lnSpc>
              <a:spcBef>
                <a:spcPts val="0"/>
              </a:spcBef>
              <a:spcAft>
                <a:spcPts val="0"/>
              </a:spcAft>
              <a:buSzPct val="135628"/>
              <a:buNone/>
            </a:pPr>
            <a:r>
              <a:t/>
            </a:r>
            <a:endParaRPr b="1" sz="2794"/>
          </a:p>
          <a:p>
            <a:pPr indent="0" lvl="0" marL="0" rtl="0" algn="l">
              <a:lnSpc>
                <a:spcPct val="115000"/>
              </a:lnSpc>
              <a:spcBef>
                <a:spcPts val="0"/>
              </a:spcBef>
              <a:spcAft>
                <a:spcPts val="0"/>
              </a:spcAft>
              <a:buClr>
                <a:schemeClr val="dk1"/>
              </a:buClr>
              <a:buSzPct val="39368"/>
              <a:buFont typeface="Arial"/>
              <a:buNone/>
            </a:pPr>
            <a:r>
              <a:rPr b="1" lang="en" sz="2794">
                <a:solidFill>
                  <a:srgbClr val="AF00DB"/>
                </a:solidFill>
              </a:rPr>
              <a:t>else:</a:t>
            </a:r>
            <a:endParaRPr b="1" sz="2794">
              <a:solidFill>
                <a:srgbClr val="AF00DB"/>
              </a:solidFill>
            </a:endParaRPr>
          </a:p>
          <a:p>
            <a:pPr indent="0" lvl="0" marL="0" rtl="0" algn="l">
              <a:lnSpc>
                <a:spcPct val="115000"/>
              </a:lnSpc>
              <a:spcBef>
                <a:spcPts val="0"/>
              </a:spcBef>
              <a:spcAft>
                <a:spcPts val="0"/>
              </a:spcAft>
              <a:buSzPct val="135628"/>
              <a:buNone/>
            </a:pPr>
            <a:r>
              <a:rPr b="1" lang="en" sz="2794">
                <a:solidFill>
                  <a:srgbClr val="AF00DB"/>
                </a:solidFill>
              </a:rPr>
              <a:t>     tmpLabel = Label(wordle_screen, text=</a:t>
            </a:r>
            <a:r>
              <a:rPr b="1" lang="en" sz="2794">
                <a:solidFill>
                  <a:srgbClr val="FF9900"/>
                </a:solidFill>
              </a:rPr>
              <a:t>"Incorrect Answer. Try Again.</a:t>
            </a:r>
            <a:r>
              <a:rPr b="1" lang="en" sz="2794">
                <a:solidFill>
                  <a:srgbClr val="AF00DB"/>
                </a:solidFill>
              </a:rPr>
              <a:t>"</a:t>
            </a:r>
            <a:endParaRPr b="1" sz="2794">
              <a:solidFill>
                <a:srgbClr val="AF00DB"/>
              </a:solidFill>
            </a:endParaRPr>
          </a:p>
          <a:p>
            <a:pPr indent="0" lvl="0" marL="0" rtl="0" algn="l">
              <a:lnSpc>
                <a:spcPct val="115000"/>
              </a:lnSpc>
              <a:spcBef>
                <a:spcPts val="0"/>
              </a:spcBef>
              <a:spcAft>
                <a:spcPts val="0"/>
              </a:spcAft>
              <a:buClr>
                <a:schemeClr val="dk1"/>
              </a:buClr>
              <a:buSzPct val="39368"/>
              <a:buFont typeface="Arial"/>
              <a:buNone/>
            </a:pPr>
            <a:r>
              <a:rPr b="1" lang="en" sz="2794">
                <a:solidFill>
                  <a:srgbClr val="AF00DB"/>
                </a:solidFill>
              </a:rPr>
              <a:t>    , fg="green",  font=("calibri", 11))</a:t>
            </a:r>
            <a:endParaRPr b="1" sz="2794">
              <a:solidFill>
                <a:srgbClr val="AF00DB"/>
              </a:solidFill>
            </a:endParaRPr>
          </a:p>
          <a:p>
            <a:pPr indent="0" lvl="0" marL="0" rtl="0" algn="l">
              <a:lnSpc>
                <a:spcPct val="115000"/>
              </a:lnSpc>
              <a:spcBef>
                <a:spcPts val="0"/>
              </a:spcBef>
              <a:spcAft>
                <a:spcPts val="0"/>
              </a:spcAft>
              <a:buClr>
                <a:schemeClr val="dk1"/>
              </a:buClr>
              <a:buSzPct val="39368"/>
              <a:buFont typeface="Arial"/>
              <a:buNone/>
            </a:pPr>
            <a:r>
              <a:rPr b="1" lang="en" sz="2794">
                <a:solidFill>
                  <a:srgbClr val="AF00DB"/>
                </a:solidFill>
              </a:rPr>
              <a:t>     tmpLabel.pack()</a:t>
            </a:r>
            <a:endParaRPr b="1" sz="2794">
              <a:solidFill>
                <a:srgbClr val="AF00DB"/>
              </a:solidFill>
            </a:endParaRPr>
          </a:p>
          <a:p>
            <a:pPr indent="0" lvl="0" marL="0" rtl="0" algn="l">
              <a:lnSpc>
                <a:spcPct val="115000"/>
              </a:lnSpc>
              <a:spcBef>
                <a:spcPts val="0"/>
              </a:spcBef>
              <a:spcAft>
                <a:spcPts val="0"/>
              </a:spcAft>
              <a:buClr>
                <a:schemeClr val="dk1"/>
              </a:buClr>
              <a:buSzPct val="39368"/>
              <a:buFont typeface="Arial"/>
              <a:buNone/>
            </a:pPr>
            <a:r>
              <a:t/>
            </a:r>
            <a:endParaRPr b="1" sz="2794">
              <a:solidFill>
                <a:srgbClr val="AF00DB"/>
              </a:solidFill>
            </a:endParaRPr>
          </a:p>
          <a:p>
            <a:pPr indent="0" lvl="0" marL="0" rtl="0" algn="l">
              <a:lnSpc>
                <a:spcPct val="115000"/>
              </a:lnSpc>
              <a:spcBef>
                <a:spcPts val="0"/>
              </a:spcBef>
              <a:spcAft>
                <a:spcPts val="0"/>
              </a:spcAft>
              <a:buClr>
                <a:schemeClr val="dk1"/>
              </a:buClr>
              <a:buSzPct val="39368"/>
              <a:buFont typeface="Arial"/>
              <a:buNone/>
            </a:pPr>
            <a:r>
              <a:rPr b="1" lang="en" sz="2794"/>
              <a:t>     </a:t>
            </a:r>
            <a:r>
              <a:rPr b="1" lang="en" sz="2794">
                <a:solidFill>
                  <a:srgbClr val="FF0000"/>
                </a:solidFill>
              </a:rPr>
              <a:t>tempCount += 1</a:t>
            </a:r>
            <a:endParaRPr b="1" sz="2794">
              <a:solidFill>
                <a:srgbClr val="FF0000"/>
              </a:solidFill>
            </a:endParaRPr>
          </a:p>
          <a:p>
            <a:pPr indent="0" lvl="0" marL="0" rtl="0" algn="l">
              <a:lnSpc>
                <a:spcPct val="95000"/>
              </a:lnSpc>
              <a:spcBef>
                <a:spcPts val="0"/>
              </a:spcBef>
              <a:spcAft>
                <a:spcPts val="0"/>
              </a:spcAft>
              <a:buSzPct val="109332"/>
              <a:buNone/>
            </a:pPr>
            <a:r>
              <a:t/>
            </a:r>
            <a:endParaRPr b="1" sz="3466">
              <a:solidFill>
                <a:srgbClr val="00FF00"/>
              </a:solidFill>
            </a:endParaRPr>
          </a:p>
          <a:p>
            <a:pPr indent="0" lvl="0" marL="0" rtl="0" algn="l">
              <a:lnSpc>
                <a:spcPct val="95000"/>
              </a:lnSpc>
              <a:spcBef>
                <a:spcPts val="0"/>
              </a:spcBef>
              <a:spcAft>
                <a:spcPts val="0"/>
              </a:spcAft>
              <a:buSzPct val="109332"/>
              <a:buNone/>
            </a:pPr>
            <a:r>
              <a:t/>
            </a:r>
            <a:endParaRPr b="1" sz="3466">
              <a:solidFill>
                <a:srgbClr val="00FF00"/>
              </a:solidFill>
            </a:endParaRPr>
          </a:p>
          <a:p>
            <a:pPr indent="0" lvl="0" marL="0" rtl="0" algn="l">
              <a:lnSpc>
                <a:spcPct val="95000"/>
              </a:lnSpc>
              <a:spcBef>
                <a:spcPts val="0"/>
              </a:spcBef>
              <a:spcAft>
                <a:spcPts val="0"/>
              </a:spcAft>
              <a:buSzPct val="97490"/>
              <a:buNone/>
            </a:pPr>
            <a:r>
              <a:t/>
            </a:r>
            <a:endParaRPr b="1" sz="3887">
              <a:solidFill>
                <a:srgbClr val="00FF00"/>
              </a:solidFill>
            </a:endParaRPr>
          </a:p>
          <a:p>
            <a:pPr indent="0" lvl="0" marL="0" rtl="0" algn="l">
              <a:lnSpc>
                <a:spcPct val="95000"/>
              </a:lnSpc>
              <a:spcBef>
                <a:spcPts val="0"/>
              </a:spcBef>
              <a:spcAft>
                <a:spcPts val="0"/>
              </a:spcAft>
              <a:buSzPct val="97490"/>
              <a:buNone/>
            </a:pPr>
            <a:r>
              <a:rPr b="1" lang="en" sz="3887">
                <a:solidFill>
                  <a:srgbClr val="00FF00"/>
                </a:solidFill>
              </a:rPr>
              <a:t>                                                                                                                   </a:t>
            </a:r>
            <a:endParaRPr b="1" sz="3887">
              <a:solidFill>
                <a:srgbClr val="00FF00"/>
              </a:solidFill>
            </a:endParaRPr>
          </a:p>
          <a:p>
            <a:pPr indent="0" lvl="0" marL="0" rtl="0" algn="l">
              <a:lnSpc>
                <a:spcPct val="95000"/>
              </a:lnSpc>
              <a:spcBef>
                <a:spcPts val="0"/>
              </a:spcBef>
              <a:spcAft>
                <a:spcPts val="0"/>
              </a:spcAft>
              <a:buSzPct val="97490"/>
              <a:buNone/>
            </a:pPr>
            <a:r>
              <a:t/>
            </a:r>
            <a:endParaRPr b="1" sz="3887">
              <a:solidFill>
                <a:srgbClr val="00FF00"/>
              </a:solidFill>
            </a:endParaRPr>
          </a:p>
          <a:p>
            <a:pPr indent="0" lvl="0" marL="0" rtl="0" algn="l">
              <a:lnSpc>
                <a:spcPct val="95000"/>
              </a:lnSpc>
              <a:spcBef>
                <a:spcPts val="0"/>
              </a:spcBef>
              <a:spcAft>
                <a:spcPts val="0"/>
              </a:spcAft>
              <a:buClr>
                <a:schemeClr val="dk1"/>
              </a:buClr>
              <a:buSzPct val="26174"/>
              <a:buFont typeface="Arial"/>
              <a:buNone/>
            </a:pPr>
            <a:r>
              <a:rPr b="1" lang="en" sz="3887">
                <a:solidFill>
                  <a:srgbClr val="00FF00"/>
                </a:solidFill>
              </a:rPr>
              <a:t>                                                               </a:t>
            </a:r>
            <a:r>
              <a:rPr b="1" lang="en" sz="3137">
                <a:solidFill>
                  <a:srgbClr val="00FF00"/>
                </a:solidFill>
              </a:rPr>
              <a:t>#greenList [5]</a:t>
            </a:r>
            <a:r>
              <a:rPr b="1" lang="en" sz="3137"/>
              <a:t>  </a:t>
            </a:r>
            <a:endParaRPr b="1" sz="3137"/>
          </a:p>
          <a:p>
            <a:pPr indent="0" lvl="0" marL="0" rtl="0" algn="l">
              <a:lnSpc>
                <a:spcPct val="95000"/>
              </a:lnSpc>
              <a:spcBef>
                <a:spcPts val="0"/>
              </a:spcBef>
              <a:spcAft>
                <a:spcPts val="0"/>
              </a:spcAft>
              <a:buClr>
                <a:schemeClr val="dk1"/>
              </a:buClr>
              <a:buSzPct val="32431"/>
              <a:buFont typeface="Arial"/>
              <a:buNone/>
            </a:pPr>
            <a:r>
              <a:rPr b="1" lang="en" sz="3137">
                <a:solidFill>
                  <a:srgbClr val="F1C232"/>
                </a:solidFill>
              </a:rPr>
              <a:t>                                                                              #yellowList [2]</a:t>
            </a:r>
            <a:endParaRPr b="1" sz="3137"/>
          </a:p>
          <a:p>
            <a:pPr indent="0" lvl="0" marL="0" rtl="0" algn="l">
              <a:lnSpc>
                <a:spcPct val="95000"/>
              </a:lnSpc>
              <a:spcBef>
                <a:spcPts val="0"/>
              </a:spcBef>
              <a:spcAft>
                <a:spcPts val="0"/>
              </a:spcAft>
              <a:buClr>
                <a:schemeClr val="dk1"/>
              </a:buClr>
              <a:buSzPct val="32431"/>
              <a:buFont typeface="Arial"/>
              <a:buNone/>
            </a:pPr>
            <a:r>
              <a:rPr b="1" lang="en" sz="3137">
                <a:solidFill>
                  <a:srgbClr val="7F7F7F"/>
                </a:solidFill>
              </a:rPr>
              <a:t>                                                                              #greyList  [1,3,4]</a:t>
            </a:r>
            <a:r>
              <a:rPr b="1" lang="en" sz="3137"/>
              <a:t>        </a:t>
            </a:r>
            <a:endParaRPr b="1" sz="3137"/>
          </a:p>
          <a:p>
            <a:pPr indent="0" lvl="0" marL="0" rtl="0" algn="l">
              <a:lnSpc>
                <a:spcPct val="95000"/>
              </a:lnSpc>
              <a:spcBef>
                <a:spcPts val="0"/>
              </a:spcBef>
              <a:spcAft>
                <a:spcPts val="0"/>
              </a:spcAft>
              <a:buClr>
                <a:schemeClr val="dk1"/>
              </a:buClr>
              <a:buSzPct val="139082"/>
              <a:buFont typeface="Arial"/>
              <a:buNone/>
            </a:pPr>
            <a:r>
              <a:rPr b="1" lang="en" sz="731"/>
              <a:t>                                   </a:t>
            </a:r>
            <a:endParaRPr sz="1050"/>
          </a:p>
          <a:p>
            <a:pPr indent="0" lvl="0" marL="0" rtl="0" algn="l">
              <a:lnSpc>
                <a:spcPct val="115000"/>
              </a:lnSpc>
              <a:spcBef>
                <a:spcPts val="0"/>
              </a:spcBef>
              <a:spcAft>
                <a:spcPts val="0"/>
              </a:spcAft>
              <a:buClr>
                <a:schemeClr val="dk1"/>
              </a:buClr>
              <a:buSzPct val="104760"/>
              <a:buFont typeface="Arial"/>
              <a:buNone/>
            </a:pPr>
            <a:r>
              <a:t/>
            </a:r>
            <a:endParaRPr sz="1050"/>
          </a:p>
          <a:p>
            <a:pPr indent="0" lvl="0" marL="0" rtl="0" algn="l">
              <a:lnSpc>
                <a:spcPct val="115000"/>
              </a:lnSpc>
              <a:spcBef>
                <a:spcPts val="1200"/>
              </a:spcBef>
              <a:spcAft>
                <a:spcPts val="1200"/>
              </a:spcAft>
              <a:buSzPct val="360902"/>
              <a:buNone/>
            </a:pPr>
            <a:r>
              <a:t/>
            </a:r>
            <a:endParaRPr sz="1050"/>
          </a:p>
        </p:txBody>
      </p:sp>
      <p:pic>
        <p:nvPicPr>
          <p:cNvPr id="296" name="Google Shape;296;p31"/>
          <p:cNvPicPr preferRelativeResize="0"/>
          <p:nvPr/>
        </p:nvPicPr>
        <p:blipFill rotWithShape="1">
          <a:blip r:embed="rId3">
            <a:alphaModFix/>
          </a:blip>
          <a:srcRect b="0" l="0" r="0" t="0"/>
          <a:stretch/>
        </p:blipFill>
        <p:spPr>
          <a:xfrm>
            <a:off x="5985450" y="985225"/>
            <a:ext cx="3086100" cy="39409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2"/>
          <p:cNvSpPr txBox="1"/>
          <p:nvPr>
            <p:ph idx="1" type="body"/>
          </p:nvPr>
        </p:nvSpPr>
        <p:spPr>
          <a:xfrm>
            <a:off x="-54150" y="72450"/>
            <a:ext cx="9144000" cy="50166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l">
              <a:lnSpc>
                <a:spcPct val="100000"/>
              </a:lnSpc>
              <a:spcBef>
                <a:spcPts val="0"/>
              </a:spcBef>
              <a:spcAft>
                <a:spcPts val="0"/>
              </a:spcAft>
              <a:buSzPct val="118090"/>
              <a:buNone/>
            </a:pPr>
            <a:r>
              <a:rPr b="1" lang="en" sz="6097"/>
              <a:t>def </a:t>
            </a:r>
            <a:r>
              <a:rPr b="1" lang="en" sz="6097">
                <a:solidFill>
                  <a:srgbClr val="B45F06"/>
                </a:solidFill>
              </a:rPr>
              <a:t>fnCheckAttemptNo</a:t>
            </a:r>
            <a:r>
              <a:rPr b="1" lang="en" sz="6097"/>
              <a:t>()</a:t>
            </a:r>
            <a:endParaRPr b="1" sz="6097"/>
          </a:p>
          <a:p>
            <a:pPr indent="0" lvl="0" marL="0" rtl="0" algn="l">
              <a:lnSpc>
                <a:spcPct val="100000"/>
              </a:lnSpc>
              <a:spcBef>
                <a:spcPts val="0"/>
              </a:spcBef>
              <a:spcAft>
                <a:spcPts val="0"/>
              </a:spcAft>
              <a:buSzPct val="118090"/>
              <a:buNone/>
            </a:pPr>
            <a:r>
              <a:t/>
            </a:r>
            <a:endParaRPr b="1" sz="6097"/>
          </a:p>
          <a:p>
            <a:pPr indent="0" lvl="0" marL="0" rtl="0" algn="l">
              <a:lnSpc>
                <a:spcPct val="100000"/>
              </a:lnSpc>
              <a:spcBef>
                <a:spcPts val="0"/>
              </a:spcBef>
              <a:spcAft>
                <a:spcPts val="0"/>
              </a:spcAft>
              <a:buSzPct val="118090"/>
              <a:buNone/>
            </a:pPr>
            <a:r>
              <a:rPr b="1" lang="en" sz="6097"/>
              <a:t>     </a:t>
            </a:r>
            <a:r>
              <a:rPr b="1" lang="en" sz="6097">
                <a:solidFill>
                  <a:srgbClr val="B45F06"/>
                </a:solidFill>
              </a:rPr>
              <a:t>If </a:t>
            </a:r>
            <a:r>
              <a:rPr b="1" lang="en" sz="6097"/>
              <a:t>tempCount==</a:t>
            </a:r>
            <a:r>
              <a:rPr b="1" lang="en" sz="6097">
                <a:solidFill>
                  <a:srgbClr val="38761D"/>
                </a:solidFill>
              </a:rPr>
              <a:t>2</a:t>
            </a:r>
            <a:r>
              <a:rPr b="1" lang="en" sz="6097"/>
              <a:t>:</a:t>
            </a:r>
            <a:endParaRPr b="1" sz="6097"/>
          </a:p>
          <a:p>
            <a:pPr indent="0" lvl="0" marL="0" rtl="0" algn="l">
              <a:lnSpc>
                <a:spcPct val="100000"/>
              </a:lnSpc>
              <a:spcBef>
                <a:spcPts val="0"/>
              </a:spcBef>
              <a:spcAft>
                <a:spcPts val="0"/>
              </a:spcAft>
              <a:buSzPct val="118090"/>
              <a:buNone/>
            </a:pPr>
            <a:r>
              <a:t/>
            </a:r>
            <a:endParaRPr b="1" sz="6097"/>
          </a:p>
          <a:p>
            <a:pPr indent="0" lvl="0" marL="0" rtl="0" algn="l">
              <a:lnSpc>
                <a:spcPct val="100000"/>
              </a:lnSpc>
              <a:spcBef>
                <a:spcPts val="0"/>
              </a:spcBef>
              <a:spcAft>
                <a:spcPts val="0"/>
              </a:spcAft>
              <a:buSzPct val="118090"/>
              <a:buNone/>
            </a:pPr>
            <a:r>
              <a:rPr b="1" lang="en" sz="6097"/>
              <a:t>	row2e1_info=row2e1_entry</a:t>
            </a:r>
            <a:r>
              <a:rPr b="1" lang="en" sz="6097">
                <a:solidFill>
                  <a:srgbClr val="B45F06"/>
                </a:solidFill>
              </a:rPr>
              <a:t>.get()</a:t>
            </a:r>
            <a:endParaRPr b="1" sz="6097">
              <a:solidFill>
                <a:srgbClr val="B45F06"/>
              </a:solidFill>
            </a:endParaRPr>
          </a:p>
          <a:p>
            <a:pPr indent="0" lvl="0" marL="0" rtl="0" algn="l">
              <a:lnSpc>
                <a:spcPct val="100000"/>
              </a:lnSpc>
              <a:spcBef>
                <a:spcPts val="0"/>
              </a:spcBef>
              <a:spcAft>
                <a:spcPts val="0"/>
              </a:spcAft>
              <a:buSzPct val="118090"/>
              <a:buNone/>
            </a:pPr>
            <a:r>
              <a:rPr b="1" lang="en" sz="6097"/>
              <a:t>	row2e2_info=row2e2_entry</a:t>
            </a:r>
            <a:r>
              <a:rPr b="1" lang="en" sz="6097">
                <a:solidFill>
                  <a:srgbClr val="B45F06"/>
                </a:solidFill>
              </a:rPr>
              <a:t>.get()</a:t>
            </a:r>
            <a:endParaRPr b="1" sz="6097">
              <a:solidFill>
                <a:srgbClr val="B45F06"/>
              </a:solidFill>
            </a:endParaRPr>
          </a:p>
          <a:p>
            <a:pPr indent="0" lvl="0" marL="0" rtl="0" algn="l">
              <a:lnSpc>
                <a:spcPct val="100000"/>
              </a:lnSpc>
              <a:spcBef>
                <a:spcPts val="0"/>
              </a:spcBef>
              <a:spcAft>
                <a:spcPts val="0"/>
              </a:spcAft>
              <a:buSzPct val="118090"/>
              <a:buNone/>
            </a:pPr>
            <a:r>
              <a:rPr b="1" lang="en" sz="6097"/>
              <a:t>	row2e3_info=row2e3_entry</a:t>
            </a:r>
            <a:r>
              <a:rPr b="1" lang="en" sz="6097">
                <a:solidFill>
                  <a:srgbClr val="B45F06"/>
                </a:solidFill>
              </a:rPr>
              <a:t>.get()</a:t>
            </a:r>
            <a:endParaRPr b="1" sz="6097">
              <a:solidFill>
                <a:srgbClr val="B45F06"/>
              </a:solidFill>
            </a:endParaRPr>
          </a:p>
          <a:p>
            <a:pPr indent="0" lvl="0" marL="0" rtl="0" algn="l">
              <a:lnSpc>
                <a:spcPct val="100000"/>
              </a:lnSpc>
              <a:spcBef>
                <a:spcPts val="0"/>
              </a:spcBef>
              <a:spcAft>
                <a:spcPts val="0"/>
              </a:spcAft>
              <a:buSzPct val="118090"/>
              <a:buNone/>
            </a:pPr>
            <a:r>
              <a:rPr b="1" lang="en" sz="6097"/>
              <a:t>	row2e4_info=row2e4_entry</a:t>
            </a:r>
            <a:r>
              <a:rPr b="1" lang="en" sz="6097">
                <a:solidFill>
                  <a:srgbClr val="B45F06"/>
                </a:solidFill>
              </a:rPr>
              <a:t>.get()</a:t>
            </a:r>
            <a:endParaRPr b="1" sz="6097">
              <a:solidFill>
                <a:srgbClr val="B45F06"/>
              </a:solidFill>
            </a:endParaRPr>
          </a:p>
          <a:p>
            <a:pPr indent="0" lvl="0" marL="0" rtl="0" algn="l">
              <a:lnSpc>
                <a:spcPct val="100000"/>
              </a:lnSpc>
              <a:spcBef>
                <a:spcPts val="0"/>
              </a:spcBef>
              <a:spcAft>
                <a:spcPts val="0"/>
              </a:spcAft>
              <a:buSzPct val="118090"/>
              <a:buNone/>
            </a:pPr>
            <a:r>
              <a:rPr b="1" lang="en" sz="6097"/>
              <a:t>	row2e5_info=row2e5_entry</a:t>
            </a:r>
            <a:r>
              <a:rPr b="1" lang="en" sz="6097">
                <a:solidFill>
                  <a:srgbClr val="B45F06"/>
                </a:solidFill>
              </a:rPr>
              <a:t>.get()</a:t>
            </a:r>
            <a:endParaRPr b="1" sz="6097">
              <a:solidFill>
                <a:srgbClr val="B45F06"/>
              </a:solidFill>
            </a:endParaRPr>
          </a:p>
          <a:p>
            <a:pPr indent="0" lvl="0" marL="0" rtl="0" algn="l">
              <a:lnSpc>
                <a:spcPct val="100000"/>
              </a:lnSpc>
              <a:spcBef>
                <a:spcPts val="0"/>
              </a:spcBef>
              <a:spcAft>
                <a:spcPts val="0"/>
              </a:spcAft>
              <a:buSzPct val="118090"/>
              <a:buNone/>
            </a:pPr>
            <a:r>
              <a:t/>
            </a:r>
            <a:endParaRPr b="1" sz="6097"/>
          </a:p>
          <a:p>
            <a:pPr indent="0" lvl="0" marL="0" rtl="0" algn="l">
              <a:lnSpc>
                <a:spcPct val="100000"/>
              </a:lnSpc>
              <a:spcBef>
                <a:spcPts val="0"/>
              </a:spcBef>
              <a:spcAft>
                <a:spcPts val="0"/>
              </a:spcAft>
              <a:buSzPct val="118090"/>
              <a:buNone/>
            </a:pPr>
            <a:r>
              <a:rPr b="1" lang="en" sz="6097"/>
              <a:t>	row2e1_entry.config(state=’</a:t>
            </a:r>
            <a:r>
              <a:rPr b="1" lang="en" sz="6097">
                <a:solidFill>
                  <a:srgbClr val="B45F06"/>
                </a:solidFill>
              </a:rPr>
              <a:t>disabled</a:t>
            </a:r>
            <a:r>
              <a:rPr b="1" lang="en" sz="6097"/>
              <a:t>’)</a:t>
            </a:r>
            <a:endParaRPr b="1" sz="6097"/>
          </a:p>
          <a:p>
            <a:pPr indent="0" lvl="0" marL="0" rtl="0" algn="l">
              <a:lnSpc>
                <a:spcPct val="100000"/>
              </a:lnSpc>
              <a:spcBef>
                <a:spcPts val="0"/>
              </a:spcBef>
              <a:spcAft>
                <a:spcPts val="0"/>
              </a:spcAft>
              <a:buSzPct val="118090"/>
              <a:buNone/>
            </a:pPr>
            <a:r>
              <a:rPr b="1" lang="en" sz="6097"/>
              <a:t>	row2e2_entry.config(state=’</a:t>
            </a:r>
            <a:r>
              <a:rPr b="1" lang="en" sz="6097">
                <a:solidFill>
                  <a:srgbClr val="B45F06"/>
                </a:solidFill>
              </a:rPr>
              <a:t>disabled</a:t>
            </a:r>
            <a:r>
              <a:rPr b="1" lang="en" sz="6097"/>
              <a:t>’)</a:t>
            </a:r>
            <a:endParaRPr b="1" sz="6097"/>
          </a:p>
          <a:p>
            <a:pPr indent="0" lvl="0" marL="0" rtl="0" algn="l">
              <a:lnSpc>
                <a:spcPct val="100000"/>
              </a:lnSpc>
              <a:spcBef>
                <a:spcPts val="0"/>
              </a:spcBef>
              <a:spcAft>
                <a:spcPts val="0"/>
              </a:spcAft>
              <a:buSzPct val="118090"/>
              <a:buNone/>
            </a:pPr>
            <a:r>
              <a:rPr b="1" lang="en" sz="6097"/>
              <a:t>	row2e3_entry.config(state=’</a:t>
            </a:r>
            <a:r>
              <a:rPr b="1" lang="en" sz="6097">
                <a:solidFill>
                  <a:srgbClr val="B45F06"/>
                </a:solidFill>
              </a:rPr>
              <a:t>disabled</a:t>
            </a:r>
            <a:r>
              <a:rPr b="1" lang="en" sz="6097"/>
              <a:t>’)</a:t>
            </a:r>
            <a:endParaRPr b="1" sz="6097"/>
          </a:p>
          <a:p>
            <a:pPr indent="0" lvl="0" marL="0" rtl="0" algn="l">
              <a:lnSpc>
                <a:spcPct val="100000"/>
              </a:lnSpc>
              <a:spcBef>
                <a:spcPts val="0"/>
              </a:spcBef>
              <a:spcAft>
                <a:spcPts val="0"/>
              </a:spcAft>
              <a:buSzPct val="118090"/>
              <a:buNone/>
            </a:pPr>
            <a:r>
              <a:rPr b="1" lang="en" sz="6097"/>
              <a:t>	row2e4_entry.config(state=’</a:t>
            </a:r>
            <a:r>
              <a:rPr b="1" lang="en" sz="6097">
                <a:solidFill>
                  <a:srgbClr val="B45F06"/>
                </a:solidFill>
              </a:rPr>
              <a:t>disabled</a:t>
            </a:r>
            <a:r>
              <a:rPr b="1" lang="en" sz="6097"/>
              <a:t>’)</a:t>
            </a:r>
            <a:endParaRPr b="1" sz="6097"/>
          </a:p>
          <a:p>
            <a:pPr indent="0" lvl="0" marL="0" rtl="0" algn="l">
              <a:lnSpc>
                <a:spcPct val="100000"/>
              </a:lnSpc>
              <a:spcBef>
                <a:spcPts val="0"/>
              </a:spcBef>
              <a:spcAft>
                <a:spcPts val="0"/>
              </a:spcAft>
              <a:buSzPct val="118090"/>
              <a:buNone/>
            </a:pPr>
            <a:r>
              <a:rPr b="1" lang="en" sz="6097"/>
              <a:t>	row2e5_entry.config(state=’</a:t>
            </a:r>
            <a:r>
              <a:rPr b="1" lang="en" sz="6097">
                <a:solidFill>
                  <a:srgbClr val="B45F06"/>
                </a:solidFill>
              </a:rPr>
              <a:t>disabled</a:t>
            </a:r>
            <a:r>
              <a:rPr b="1" lang="en" sz="6097"/>
              <a:t>’)</a:t>
            </a:r>
            <a:endParaRPr b="1" sz="6097"/>
          </a:p>
          <a:p>
            <a:pPr indent="0" lvl="0" marL="0" rtl="0" algn="l">
              <a:lnSpc>
                <a:spcPct val="100000"/>
              </a:lnSpc>
              <a:spcBef>
                <a:spcPts val="0"/>
              </a:spcBef>
              <a:spcAft>
                <a:spcPts val="0"/>
              </a:spcAft>
              <a:buSzPct val="118090"/>
              <a:buNone/>
            </a:pPr>
            <a:r>
              <a:t/>
            </a:r>
            <a:endParaRPr b="1" sz="6097"/>
          </a:p>
          <a:p>
            <a:pPr indent="0" lvl="0" marL="0" rtl="0" algn="l">
              <a:lnSpc>
                <a:spcPct val="100000"/>
              </a:lnSpc>
              <a:spcBef>
                <a:spcPts val="0"/>
              </a:spcBef>
              <a:spcAft>
                <a:spcPts val="0"/>
              </a:spcAft>
              <a:buSzPct val="118090"/>
              <a:buNone/>
            </a:pPr>
            <a:r>
              <a:t/>
            </a:r>
            <a:endParaRPr b="1" sz="6097"/>
          </a:p>
          <a:p>
            <a:pPr indent="0" lvl="0" marL="0" rtl="0" algn="l">
              <a:lnSpc>
                <a:spcPct val="100000"/>
              </a:lnSpc>
              <a:spcBef>
                <a:spcPts val="0"/>
              </a:spcBef>
              <a:spcAft>
                <a:spcPts val="0"/>
              </a:spcAft>
              <a:buSzPct val="118090"/>
              <a:buNone/>
            </a:pPr>
            <a:r>
              <a:t/>
            </a:r>
            <a:endParaRPr b="1" sz="6097"/>
          </a:p>
          <a:p>
            <a:pPr indent="457200" lvl="0" marL="0" rtl="0" algn="l">
              <a:lnSpc>
                <a:spcPct val="100000"/>
              </a:lnSpc>
              <a:spcBef>
                <a:spcPts val="0"/>
              </a:spcBef>
              <a:spcAft>
                <a:spcPts val="0"/>
              </a:spcAft>
              <a:buSzPct val="118090"/>
              <a:buNone/>
            </a:pPr>
            <a:r>
              <a:rPr b="1" lang="en" sz="6097">
                <a:solidFill>
                  <a:srgbClr val="4C1130"/>
                </a:solidFill>
              </a:rPr>
              <a:t>tmpAnswer</a:t>
            </a:r>
            <a:r>
              <a:rPr b="1" lang="en" sz="6097"/>
              <a:t>=row2e1_info+row2e2_info_row2e3_info+row2e4_info_row2e5_info</a:t>
            </a:r>
            <a:endParaRPr b="1" sz="6097"/>
          </a:p>
          <a:p>
            <a:pPr indent="0" lvl="0" marL="0" rtl="0" algn="l">
              <a:lnSpc>
                <a:spcPct val="100000"/>
              </a:lnSpc>
              <a:spcBef>
                <a:spcPts val="0"/>
              </a:spcBef>
              <a:spcAft>
                <a:spcPts val="0"/>
              </a:spcAft>
              <a:buSzPct val="118090"/>
              <a:buNone/>
            </a:pPr>
            <a:r>
              <a:rPr b="1" lang="en" sz="6097"/>
              <a:t>	print(f”tmpanswer=</a:t>
            </a:r>
            <a:r>
              <a:rPr b="1" lang="en" sz="6097">
                <a:solidFill>
                  <a:srgbClr val="4C1130"/>
                </a:solidFill>
              </a:rPr>
              <a:t>{tmpAnswer}</a:t>
            </a:r>
            <a:r>
              <a:rPr b="1" lang="en" sz="6097"/>
              <a:t>”)</a:t>
            </a:r>
            <a:endParaRPr b="1" sz="6097"/>
          </a:p>
          <a:p>
            <a:pPr indent="0" lvl="0" marL="0" rtl="0" algn="l">
              <a:lnSpc>
                <a:spcPct val="100000"/>
              </a:lnSpc>
              <a:spcBef>
                <a:spcPts val="0"/>
              </a:spcBef>
              <a:spcAft>
                <a:spcPts val="0"/>
              </a:spcAft>
              <a:buSzPct val="118090"/>
              <a:buNone/>
            </a:pPr>
            <a:r>
              <a:t/>
            </a:r>
            <a:endParaRPr b="1" sz="6097"/>
          </a:p>
          <a:p>
            <a:pPr indent="0" lvl="0" marL="0" rtl="0" algn="l">
              <a:lnSpc>
                <a:spcPct val="100000"/>
              </a:lnSpc>
              <a:spcBef>
                <a:spcPts val="0"/>
              </a:spcBef>
              <a:spcAft>
                <a:spcPts val="0"/>
              </a:spcAft>
              <a:buSzPct val="118090"/>
              <a:buNone/>
            </a:pPr>
            <a:r>
              <a:t/>
            </a:r>
            <a:endParaRPr b="1" sz="6097"/>
          </a:p>
          <a:p>
            <a:pPr indent="0" lvl="0" marL="0" rtl="0" algn="l">
              <a:lnSpc>
                <a:spcPct val="100000"/>
              </a:lnSpc>
              <a:spcBef>
                <a:spcPts val="0"/>
              </a:spcBef>
              <a:spcAft>
                <a:spcPts val="0"/>
              </a:spcAft>
              <a:buSzPct val="118090"/>
              <a:buNone/>
            </a:pPr>
            <a:r>
              <a:rPr b="1" lang="en" sz="6097"/>
              <a:t>	</a:t>
            </a:r>
            <a:r>
              <a:rPr b="1" lang="en" sz="6097">
                <a:solidFill>
                  <a:srgbClr val="38761D"/>
                </a:solidFill>
              </a:rPr>
              <a:t>greenList</a:t>
            </a:r>
            <a:r>
              <a:rPr b="1" lang="en" sz="6097"/>
              <a:t>,</a:t>
            </a:r>
            <a:r>
              <a:rPr b="1" lang="en" sz="6097">
                <a:solidFill>
                  <a:srgbClr val="BF9000"/>
                </a:solidFill>
              </a:rPr>
              <a:t>yellowList</a:t>
            </a:r>
            <a:r>
              <a:rPr b="1" lang="en" sz="6097"/>
              <a:t>,</a:t>
            </a:r>
            <a:r>
              <a:rPr b="1" lang="en" sz="6097">
                <a:solidFill>
                  <a:srgbClr val="666666"/>
                </a:solidFill>
              </a:rPr>
              <a:t>greyList</a:t>
            </a:r>
            <a:r>
              <a:rPr b="1" lang="en" sz="6097"/>
              <a:t>=</a:t>
            </a:r>
            <a:r>
              <a:rPr b="1" lang="en" sz="6097">
                <a:solidFill>
                  <a:srgbClr val="AF00DB"/>
                </a:solidFill>
              </a:rPr>
              <a:t>WordleClass</a:t>
            </a:r>
            <a:r>
              <a:rPr b="1" lang="en" sz="6097"/>
              <a:t>.</a:t>
            </a:r>
            <a:r>
              <a:rPr b="1" lang="en" sz="6097">
                <a:solidFill>
                  <a:srgbClr val="FF00FF"/>
                </a:solidFill>
              </a:rPr>
              <a:t>fnStoreUserInputList</a:t>
            </a:r>
            <a:r>
              <a:rPr b="1" lang="en" sz="6097">
                <a:solidFill>
                  <a:srgbClr val="4C1130"/>
                </a:solidFill>
              </a:rPr>
              <a:t>(tmpAnswer)</a:t>
            </a:r>
            <a:endParaRPr b="1" sz="6097">
              <a:solidFill>
                <a:srgbClr val="4C1130"/>
              </a:solidFill>
            </a:endParaRPr>
          </a:p>
          <a:p>
            <a:pPr indent="0" lvl="0" marL="0" rtl="0" algn="l">
              <a:lnSpc>
                <a:spcPct val="100000"/>
              </a:lnSpc>
              <a:spcBef>
                <a:spcPts val="0"/>
              </a:spcBef>
              <a:spcAft>
                <a:spcPts val="0"/>
              </a:spcAft>
              <a:buSzPct val="118090"/>
              <a:buNone/>
            </a:pPr>
            <a:r>
              <a:t/>
            </a:r>
            <a:endParaRPr b="1" sz="6097">
              <a:solidFill>
                <a:srgbClr val="FF00FF"/>
              </a:solidFill>
            </a:endParaRPr>
          </a:p>
          <a:p>
            <a:pPr indent="0" lvl="0" marL="0" rtl="0" algn="l">
              <a:lnSpc>
                <a:spcPct val="100000"/>
              </a:lnSpc>
              <a:spcBef>
                <a:spcPts val="0"/>
              </a:spcBef>
              <a:spcAft>
                <a:spcPts val="0"/>
              </a:spcAft>
              <a:buClr>
                <a:schemeClr val="dk1"/>
              </a:buClr>
              <a:buSzPts val="275"/>
              <a:buFont typeface="Arial"/>
              <a:buNone/>
            </a:pPr>
            <a:r>
              <a:t/>
            </a:r>
            <a:endParaRPr b="1" sz="6869"/>
          </a:p>
          <a:p>
            <a:pPr indent="0" lvl="0" marL="0" rtl="0" algn="l">
              <a:lnSpc>
                <a:spcPct val="100000"/>
              </a:lnSpc>
              <a:spcBef>
                <a:spcPts val="0"/>
              </a:spcBef>
              <a:spcAft>
                <a:spcPts val="0"/>
              </a:spcAft>
              <a:buSzPct val="118090"/>
              <a:buNone/>
            </a:pPr>
            <a:r>
              <a:t/>
            </a:r>
            <a:endParaRPr b="1" sz="6097"/>
          </a:p>
          <a:p>
            <a:pPr indent="0" lvl="0" marL="0" rtl="0" algn="l">
              <a:lnSpc>
                <a:spcPct val="100000"/>
              </a:lnSpc>
              <a:spcBef>
                <a:spcPts val="0"/>
              </a:spcBef>
              <a:spcAft>
                <a:spcPts val="0"/>
              </a:spcAft>
              <a:buClr>
                <a:schemeClr val="dk1"/>
              </a:buClr>
              <a:buSzPts val="254"/>
              <a:buFont typeface="Arial"/>
              <a:buNone/>
            </a:pPr>
            <a:r>
              <a:rPr b="1" lang="en" sz="5297"/>
              <a:t>	</a:t>
            </a:r>
            <a:endParaRPr b="1" sz="5297"/>
          </a:p>
          <a:p>
            <a:pPr indent="0" lvl="0" marL="0" rtl="0" algn="l">
              <a:lnSpc>
                <a:spcPct val="100000"/>
              </a:lnSpc>
              <a:spcBef>
                <a:spcPts val="0"/>
              </a:spcBef>
              <a:spcAft>
                <a:spcPts val="0"/>
              </a:spcAft>
              <a:buClr>
                <a:schemeClr val="dk1"/>
              </a:buClr>
              <a:buSzPts val="254"/>
              <a:buFont typeface="Arial"/>
              <a:buNone/>
            </a:pPr>
            <a:r>
              <a:rPr b="1" lang="en" sz="5397"/>
              <a:t>	</a:t>
            </a:r>
            <a:endParaRPr b="1" sz="5397"/>
          </a:p>
          <a:p>
            <a:pPr indent="0" lvl="0" marL="0" rtl="0" algn="l">
              <a:lnSpc>
                <a:spcPct val="100000"/>
              </a:lnSpc>
              <a:spcBef>
                <a:spcPts val="0"/>
              </a:spcBef>
              <a:spcAft>
                <a:spcPts val="0"/>
              </a:spcAft>
              <a:buClr>
                <a:schemeClr val="dk1"/>
              </a:buClr>
              <a:buSzPts val="254"/>
              <a:buFont typeface="Arial"/>
              <a:buNone/>
            </a:pPr>
            <a:r>
              <a:t/>
            </a:r>
            <a:endParaRPr b="1" sz="6397"/>
          </a:p>
          <a:p>
            <a:pPr indent="0" lvl="0" marL="0" rtl="0" algn="l">
              <a:lnSpc>
                <a:spcPct val="135714"/>
              </a:lnSpc>
              <a:spcBef>
                <a:spcPts val="0"/>
              </a:spcBef>
              <a:spcAft>
                <a:spcPts val="0"/>
              </a:spcAft>
              <a:buClr>
                <a:schemeClr val="dk1"/>
              </a:buClr>
              <a:buSzPts val="275"/>
              <a:buFont typeface="Arial"/>
              <a:buNone/>
            </a:pPr>
            <a:r>
              <a:t/>
            </a:r>
            <a:endParaRPr b="1" sz="6004">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39772"/>
              <a:buFont typeface="Arial"/>
              <a:buNone/>
            </a:pPr>
            <a:r>
              <a:rPr b="1" lang="en" sz="2765">
                <a:highlight>
                  <a:srgbClr val="FFFFFF"/>
                </a:highlight>
                <a:latin typeface="Courier New"/>
                <a:ea typeface="Courier New"/>
                <a:cs typeface="Courier New"/>
                <a:sym typeface="Courier New"/>
              </a:rPr>
              <a:t>        </a:t>
            </a:r>
            <a:endParaRPr b="1" sz="2765">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85583"/>
              <a:buFont typeface="Arial"/>
              <a:buNone/>
            </a:pPr>
            <a:r>
              <a:rPr b="1" lang="en" sz="1285">
                <a:highlight>
                  <a:srgbClr val="FFFFFF"/>
                </a:highlight>
                <a:latin typeface="Courier New"/>
                <a:ea typeface="Courier New"/>
                <a:cs typeface="Courier New"/>
                <a:sym typeface="Courier New"/>
              </a:rPr>
              <a:t>        </a:t>
            </a:r>
            <a:endParaRPr b="1" sz="1285">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SzPct val="353808"/>
              <a:buNone/>
            </a:pPr>
            <a:r>
              <a:t/>
            </a:r>
            <a:endParaRPr b="1" sz="2035"/>
          </a:p>
        </p:txBody>
      </p:sp>
      <p:pic>
        <p:nvPicPr>
          <p:cNvPr id="302" name="Google Shape;302;p32"/>
          <p:cNvPicPr preferRelativeResize="0"/>
          <p:nvPr/>
        </p:nvPicPr>
        <p:blipFill rotWithShape="1">
          <a:blip r:embed="rId3">
            <a:alphaModFix/>
          </a:blip>
          <a:srcRect b="0" l="0" r="0" t="0"/>
          <a:stretch/>
        </p:blipFill>
        <p:spPr>
          <a:xfrm>
            <a:off x="5404300" y="72450"/>
            <a:ext cx="3187525" cy="34338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3"/>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Wordle game introduction</a:t>
            </a:r>
            <a:endParaRPr/>
          </a:p>
        </p:txBody>
      </p:sp>
      <p:sp>
        <p:nvSpPr>
          <p:cNvPr id="81" name="Google Shape;81;p3"/>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800"/>
              <a:buNone/>
            </a:pPr>
            <a:r>
              <a:rPr lang="en" sz="1900">
                <a:solidFill>
                  <a:srgbClr val="333333"/>
                </a:solidFill>
                <a:latin typeface="Arial"/>
                <a:ea typeface="Arial"/>
                <a:cs typeface="Arial"/>
                <a:sym typeface="Arial"/>
              </a:rPr>
              <a:t>What Is Wordle and How to Play? </a:t>
            </a:r>
            <a:endParaRPr sz="1900">
              <a:solidFill>
                <a:srgbClr val="333333"/>
              </a:solidFill>
              <a:latin typeface="Arial"/>
              <a:ea typeface="Arial"/>
              <a:cs typeface="Arial"/>
              <a:sym typeface="Arial"/>
            </a:endParaRPr>
          </a:p>
          <a:p>
            <a:pPr indent="0" lvl="0" marL="0" rtl="0" algn="l">
              <a:lnSpc>
                <a:spcPct val="100000"/>
              </a:lnSpc>
              <a:spcBef>
                <a:spcPts val="600"/>
              </a:spcBef>
              <a:spcAft>
                <a:spcPts val="0"/>
              </a:spcAft>
              <a:buSzPts val="1800"/>
              <a:buNone/>
            </a:pPr>
            <a:r>
              <a:t/>
            </a:r>
            <a:endParaRPr sz="1900">
              <a:solidFill>
                <a:srgbClr val="333333"/>
              </a:solidFill>
              <a:latin typeface="Arial"/>
              <a:ea typeface="Arial"/>
              <a:cs typeface="Arial"/>
              <a:sym typeface="Arial"/>
            </a:endParaRPr>
          </a:p>
          <a:p>
            <a:pPr indent="0" lvl="0" marL="0" rtl="0" algn="l">
              <a:lnSpc>
                <a:spcPct val="100000"/>
              </a:lnSpc>
              <a:spcBef>
                <a:spcPts val="1300"/>
              </a:spcBef>
              <a:spcAft>
                <a:spcPts val="0"/>
              </a:spcAft>
              <a:buSzPts val="1800"/>
              <a:buNone/>
            </a:pPr>
            <a:r>
              <a:rPr lang="en" sz="1500">
                <a:solidFill>
                  <a:srgbClr val="292929"/>
                </a:solidFill>
                <a:highlight>
                  <a:srgbClr val="FFFFFF"/>
                </a:highlight>
                <a:latin typeface="Georgia"/>
                <a:ea typeface="Georgia"/>
                <a:cs typeface="Georgia"/>
                <a:sym typeface="Georgia"/>
              </a:rPr>
              <a:t>“Wordle” is a game where the player tries to guess a dictionary word based on the hints that will be provided to the player in Wordle.</a:t>
            </a:r>
            <a:endParaRPr sz="1500">
              <a:latin typeface="Times New Roman"/>
              <a:ea typeface="Times New Roman"/>
              <a:cs typeface="Times New Roman"/>
              <a:sym typeface="Times New Roman"/>
            </a:endParaRPr>
          </a:p>
          <a:p>
            <a:pPr indent="457200" lvl="0" marL="3200400" rtl="0" algn="l">
              <a:lnSpc>
                <a:spcPct val="100000"/>
              </a:lnSpc>
              <a:spcBef>
                <a:spcPts val="0"/>
              </a:spcBef>
              <a:spcAft>
                <a:spcPts val="0"/>
              </a:spcAft>
              <a:buSzPts val="1800"/>
              <a:buNone/>
            </a:pPr>
            <a:r>
              <a:t/>
            </a:r>
            <a:endParaRPr sz="15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1500">
                <a:solidFill>
                  <a:srgbClr val="292929"/>
                </a:solidFill>
                <a:highlight>
                  <a:srgbClr val="FFFFFF"/>
                </a:highlight>
                <a:latin typeface="Georgia"/>
                <a:ea typeface="Georgia"/>
                <a:cs typeface="Georgia"/>
                <a:sym typeface="Georgia"/>
              </a:rPr>
              <a:t>Once the player start guessing the word, the input letters will be reflected as yellow,gray or green tiles after user click submit. For example, a </a:t>
            </a:r>
            <a:r>
              <a:rPr b="1" lang="en" sz="1500">
                <a:solidFill>
                  <a:srgbClr val="00B050"/>
                </a:solidFill>
                <a:highlight>
                  <a:srgbClr val="FFFFFF"/>
                </a:highlight>
                <a:latin typeface="Georgia"/>
                <a:ea typeface="Georgia"/>
                <a:cs typeface="Georgia"/>
                <a:sym typeface="Georgia"/>
              </a:rPr>
              <a:t>green tile</a:t>
            </a:r>
            <a:r>
              <a:rPr lang="en" sz="1500">
                <a:solidFill>
                  <a:srgbClr val="00B050"/>
                </a:solidFill>
                <a:highlight>
                  <a:srgbClr val="FFFFFF"/>
                </a:highlight>
                <a:latin typeface="Georgia"/>
                <a:ea typeface="Georgia"/>
                <a:cs typeface="Georgia"/>
                <a:sym typeface="Georgia"/>
              </a:rPr>
              <a:t> </a:t>
            </a:r>
            <a:r>
              <a:rPr lang="en" sz="1500">
                <a:solidFill>
                  <a:srgbClr val="292929"/>
                </a:solidFill>
                <a:highlight>
                  <a:srgbClr val="FFFFFF"/>
                </a:highlight>
                <a:latin typeface="Georgia"/>
                <a:ea typeface="Georgia"/>
                <a:cs typeface="Georgia"/>
                <a:sym typeface="Georgia"/>
              </a:rPr>
              <a:t>means that the player predicted the correct placement of a letter in the correct word.</a:t>
            </a:r>
            <a:r>
              <a:rPr lang="en" sz="1500">
                <a:latin typeface="Times New Roman"/>
                <a:ea typeface="Times New Roman"/>
                <a:cs typeface="Times New Roman"/>
                <a:sym typeface="Times New Roman"/>
              </a:rPr>
              <a:t> </a:t>
            </a:r>
            <a:r>
              <a:rPr lang="en" sz="1500">
                <a:solidFill>
                  <a:srgbClr val="292929"/>
                </a:solidFill>
                <a:highlight>
                  <a:srgbClr val="FFFFFF"/>
                </a:highlight>
                <a:latin typeface="Georgia"/>
                <a:ea typeface="Georgia"/>
                <a:cs typeface="Georgia"/>
                <a:sym typeface="Georgia"/>
              </a:rPr>
              <a:t>A </a:t>
            </a:r>
            <a:r>
              <a:rPr b="1" lang="en" sz="1500">
                <a:solidFill>
                  <a:srgbClr val="FFC000"/>
                </a:solidFill>
                <a:highlight>
                  <a:srgbClr val="FFFFFF"/>
                </a:highlight>
                <a:latin typeface="Georgia"/>
                <a:ea typeface="Georgia"/>
                <a:cs typeface="Georgia"/>
                <a:sym typeface="Georgia"/>
              </a:rPr>
              <a:t>yellow tile </a:t>
            </a:r>
            <a:r>
              <a:rPr lang="en" sz="1500">
                <a:solidFill>
                  <a:srgbClr val="292929"/>
                </a:solidFill>
                <a:highlight>
                  <a:srgbClr val="FFFFFF"/>
                </a:highlight>
                <a:latin typeface="Georgia"/>
                <a:ea typeface="Georgia"/>
                <a:cs typeface="Georgia"/>
                <a:sym typeface="Georgia"/>
              </a:rPr>
              <a:t>means that the letter is present in the correct word, but the letter is in the wrong position. The </a:t>
            </a:r>
            <a:r>
              <a:rPr b="1" lang="en" sz="1500">
                <a:solidFill>
                  <a:srgbClr val="7F7F7F"/>
                </a:solidFill>
                <a:highlight>
                  <a:srgbClr val="FFFFFF"/>
                </a:highlight>
                <a:latin typeface="Georgia"/>
                <a:ea typeface="Georgia"/>
                <a:cs typeface="Georgia"/>
                <a:sym typeface="Georgia"/>
              </a:rPr>
              <a:t>gray tile</a:t>
            </a:r>
            <a:r>
              <a:rPr lang="en" sz="1500">
                <a:solidFill>
                  <a:srgbClr val="292929"/>
                </a:solidFill>
                <a:highlight>
                  <a:srgbClr val="FFFFFF"/>
                </a:highlight>
                <a:latin typeface="Georgia"/>
                <a:ea typeface="Georgia"/>
                <a:cs typeface="Georgia"/>
                <a:sym typeface="Georgia"/>
              </a:rPr>
              <a:t> means a letter does not exist in the correct word. </a:t>
            </a:r>
            <a:endParaRPr sz="1500">
              <a:solidFill>
                <a:srgbClr val="292929"/>
              </a:solidFill>
              <a:highlight>
                <a:srgbClr val="FFFFFF"/>
              </a:highlight>
              <a:latin typeface="Georgia"/>
              <a:ea typeface="Georgia"/>
              <a:cs typeface="Georgia"/>
              <a:sym typeface="Georgia"/>
            </a:endParaRPr>
          </a:p>
          <a:p>
            <a:pPr indent="0" lvl="0" marL="0" rtl="0" algn="l">
              <a:lnSpc>
                <a:spcPct val="100000"/>
              </a:lnSpc>
              <a:spcBef>
                <a:spcPts val="0"/>
              </a:spcBef>
              <a:spcAft>
                <a:spcPts val="0"/>
              </a:spcAft>
              <a:buClr>
                <a:schemeClr val="dk1"/>
              </a:buClr>
              <a:buSzPts val="1100"/>
              <a:buFont typeface="Arial"/>
              <a:buNone/>
            </a:pPr>
            <a:r>
              <a:rPr lang="en" sz="1500">
                <a:solidFill>
                  <a:srgbClr val="292929"/>
                </a:solidFill>
                <a:highlight>
                  <a:srgbClr val="FFFFFF"/>
                </a:highlight>
                <a:latin typeface="Georgia"/>
                <a:ea typeface="Georgia"/>
                <a:cs typeface="Georgia"/>
                <a:sym typeface="Georgia"/>
              </a:rPr>
              <a:t>We have also added a function for user to play this game for multiple times till he logs out.</a:t>
            </a:r>
            <a:endParaRPr sz="1500">
              <a:solidFill>
                <a:srgbClr val="292929"/>
              </a:solidFill>
              <a:highlight>
                <a:srgbClr val="FFFFFF"/>
              </a:highlight>
              <a:latin typeface="Georgia"/>
              <a:ea typeface="Georgia"/>
              <a:cs typeface="Georgia"/>
              <a:sym typeface="Georgia"/>
            </a:endParaRPr>
          </a:p>
          <a:p>
            <a:pPr indent="0" lvl="0" marL="0" rtl="0" algn="l">
              <a:lnSpc>
                <a:spcPct val="100000"/>
              </a:lnSpc>
              <a:spcBef>
                <a:spcPts val="0"/>
              </a:spcBef>
              <a:spcAft>
                <a:spcPts val="0"/>
              </a:spcAft>
              <a:buClr>
                <a:schemeClr val="dk1"/>
              </a:buClr>
              <a:buSzPts val="1100"/>
              <a:buFont typeface="Arial"/>
              <a:buNone/>
            </a:pPr>
            <a:r>
              <a:rPr lang="en" sz="1500">
                <a:solidFill>
                  <a:srgbClr val="292929"/>
                </a:solidFill>
                <a:highlight>
                  <a:srgbClr val="FFFFFF"/>
                </a:highlight>
                <a:latin typeface="Georgia"/>
                <a:ea typeface="Georgia"/>
                <a:cs typeface="Georgia"/>
                <a:sym typeface="Georgia"/>
              </a:rPr>
              <a:t>					 </a:t>
            </a:r>
            <a:endParaRPr sz="1500">
              <a:solidFill>
                <a:srgbClr val="292929"/>
              </a:solidFill>
              <a:highlight>
                <a:srgbClr val="FFFFFF"/>
              </a:highlight>
              <a:latin typeface="Georgia"/>
              <a:ea typeface="Georgia"/>
              <a:cs typeface="Georgia"/>
              <a:sym typeface="Georgia"/>
            </a:endParaRPr>
          </a:p>
        </p:txBody>
      </p:sp>
      <p:pic>
        <p:nvPicPr>
          <p:cNvPr descr="A picture containing text, computer, electronics, keyboard&#10;&#10;Description automatically generated" id="82" name="Google Shape;82;p3"/>
          <p:cNvPicPr preferRelativeResize="0"/>
          <p:nvPr/>
        </p:nvPicPr>
        <p:blipFill rotWithShape="1">
          <a:blip r:embed="rId3">
            <a:alphaModFix/>
          </a:blip>
          <a:srcRect b="0" l="0" r="0" t="0"/>
          <a:stretch/>
        </p:blipFill>
        <p:spPr>
          <a:xfrm>
            <a:off x="6193125" y="276775"/>
            <a:ext cx="1571625" cy="16668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3"/>
          <p:cNvSpPr txBox="1"/>
          <p:nvPr>
            <p:ph idx="1" type="body"/>
          </p:nvPr>
        </p:nvSpPr>
        <p:spPr>
          <a:xfrm>
            <a:off x="0" y="72425"/>
            <a:ext cx="9144000" cy="49842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SzPts val="440"/>
              <a:buNone/>
            </a:pPr>
            <a:r>
              <a:rPr b="1" lang="en" sz="1716"/>
              <a:t>def </a:t>
            </a:r>
            <a:r>
              <a:rPr b="1" lang="en" sz="1716">
                <a:solidFill>
                  <a:srgbClr val="FF00FF"/>
                </a:solidFill>
              </a:rPr>
              <a:t>fnStoreUserInputList(tmpAnswer): </a:t>
            </a:r>
            <a:r>
              <a:rPr b="1" lang="en" sz="1716"/>
              <a:t>              </a:t>
            </a:r>
            <a:r>
              <a:rPr b="1" lang="en" sz="2116"/>
              <a:t>    </a:t>
            </a:r>
            <a:r>
              <a:rPr b="1" lang="en" sz="1616"/>
              <a:t>#tempCount2_Row2</a:t>
            </a:r>
            <a:r>
              <a:rPr b="1" lang="en" sz="1716"/>
              <a:t>=listUserAns                             </a:t>
            </a:r>
            <a:endParaRPr b="1" sz="1716"/>
          </a:p>
          <a:p>
            <a:pPr indent="0" lvl="0" marL="0" rtl="0" algn="l">
              <a:lnSpc>
                <a:spcPct val="90000"/>
              </a:lnSpc>
              <a:spcBef>
                <a:spcPts val="0"/>
              </a:spcBef>
              <a:spcAft>
                <a:spcPts val="0"/>
              </a:spcAft>
              <a:buClr>
                <a:schemeClr val="dk1"/>
              </a:buClr>
              <a:buSzPts val="440"/>
              <a:buFont typeface="Arial"/>
              <a:buNone/>
            </a:pPr>
            <a:r>
              <a:rPr b="1" lang="en" sz="1716"/>
              <a:t>        listUserAns=[]</a:t>
            </a:r>
            <a:endParaRPr b="1" sz="1716"/>
          </a:p>
          <a:p>
            <a:pPr indent="0" lvl="0" marL="0" rtl="0" algn="l">
              <a:lnSpc>
                <a:spcPct val="90000"/>
              </a:lnSpc>
              <a:spcBef>
                <a:spcPts val="0"/>
              </a:spcBef>
              <a:spcAft>
                <a:spcPts val="0"/>
              </a:spcAft>
              <a:buClr>
                <a:schemeClr val="dk1"/>
              </a:buClr>
              <a:buSzPts val="440"/>
              <a:buFont typeface="Arial"/>
              <a:buNone/>
            </a:pPr>
            <a:r>
              <a:rPr b="1" lang="en" sz="1795"/>
              <a:t>       </a:t>
            </a:r>
            <a:r>
              <a:rPr b="1" lang="en" sz="1746"/>
              <a:t>listUserAns.clear()</a:t>
            </a:r>
            <a:endParaRPr b="1" sz="1746"/>
          </a:p>
          <a:p>
            <a:pPr indent="0" lvl="0" marL="0" rtl="0" algn="l">
              <a:lnSpc>
                <a:spcPct val="90000"/>
              </a:lnSpc>
              <a:spcBef>
                <a:spcPts val="0"/>
              </a:spcBef>
              <a:spcAft>
                <a:spcPts val="0"/>
              </a:spcAft>
              <a:buClr>
                <a:schemeClr val="dk1"/>
              </a:buClr>
              <a:buSzPts val="440"/>
              <a:buFont typeface="Arial"/>
              <a:buNone/>
            </a:pPr>
            <a:r>
              <a:rPr b="1" lang="en" sz="1746">
                <a:solidFill>
                  <a:srgbClr val="CC0000"/>
                </a:solidFill>
              </a:rPr>
              <a:t>        j=1</a:t>
            </a:r>
            <a:endParaRPr b="1" sz="1746">
              <a:solidFill>
                <a:srgbClr val="CC0000"/>
              </a:solidFill>
            </a:endParaRPr>
          </a:p>
          <a:p>
            <a:pPr indent="0" lvl="0" marL="0" rtl="0" algn="l">
              <a:lnSpc>
                <a:spcPct val="90000"/>
              </a:lnSpc>
              <a:spcBef>
                <a:spcPts val="0"/>
              </a:spcBef>
              <a:spcAft>
                <a:spcPts val="0"/>
              </a:spcAft>
              <a:buClr>
                <a:schemeClr val="dk1"/>
              </a:buClr>
              <a:buSzPts val="440"/>
              <a:buFont typeface="Arial"/>
              <a:buNone/>
            </a:pPr>
            <a:r>
              <a:rPr b="1" lang="en" sz="1746"/>
              <a:t>       </a:t>
            </a:r>
            <a:r>
              <a:rPr b="1" lang="en" sz="1746">
                <a:solidFill>
                  <a:srgbClr val="B45F06"/>
                </a:solidFill>
              </a:rPr>
              <a:t>for</a:t>
            </a:r>
            <a:r>
              <a:rPr b="1" lang="en" sz="1746"/>
              <a:t> j in range(5):</a:t>
            </a:r>
            <a:endParaRPr b="1" sz="1746"/>
          </a:p>
          <a:p>
            <a:pPr indent="0" lvl="0" marL="0" rtl="0" algn="l">
              <a:lnSpc>
                <a:spcPct val="90000"/>
              </a:lnSpc>
              <a:spcBef>
                <a:spcPts val="0"/>
              </a:spcBef>
              <a:spcAft>
                <a:spcPts val="0"/>
              </a:spcAft>
              <a:buClr>
                <a:schemeClr val="dk1"/>
              </a:buClr>
              <a:buSzPts val="440"/>
              <a:buFont typeface="Arial"/>
              <a:buNone/>
            </a:pPr>
            <a:r>
              <a:rPr b="1" lang="en" sz="1746"/>
              <a:t>	  listUserAns</a:t>
            </a:r>
            <a:r>
              <a:rPr b="1" lang="en" sz="1746">
                <a:solidFill>
                  <a:srgbClr val="B45F06"/>
                </a:solidFill>
              </a:rPr>
              <a:t>.append</a:t>
            </a:r>
            <a:r>
              <a:rPr b="1" lang="en" sz="1746"/>
              <a:t>(tmpAnswer[j])</a:t>
            </a:r>
            <a:endParaRPr b="1" sz="1746"/>
          </a:p>
          <a:p>
            <a:pPr indent="0" lvl="0" marL="0" rtl="0" algn="l">
              <a:lnSpc>
                <a:spcPct val="90000"/>
              </a:lnSpc>
              <a:spcBef>
                <a:spcPts val="0"/>
              </a:spcBef>
              <a:spcAft>
                <a:spcPts val="0"/>
              </a:spcAft>
              <a:buClr>
                <a:schemeClr val="dk1"/>
              </a:buClr>
              <a:buSzPts val="440"/>
              <a:buFont typeface="Arial"/>
              <a:buNone/>
            </a:pPr>
            <a:r>
              <a:rPr b="1" lang="en" sz="1746"/>
              <a:t>	  </a:t>
            </a:r>
            <a:r>
              <a:rPr b="1" lang="en" sz="1746">
                <a:solidFill>
                  <a:srgbClr val="B45F06"/>
                </a:solidFill>
              </a:rPr>
              <a:t>print</a:t>
            </a:r>
            <a:r>
              <a:rPr b="1" lang="en" sz="1746"/>
              <a:t>(listUserAns)</a:t>
            </a:r>
            <a:endParaRPr b="1" sz="1746"/>
          </a:p>
          <a:p>
            <a:pPr indent="0" lvl="0" marL="0" rtl="0" algn="l">
              <a:lnSpc>
                <a:spcPct val="90000"/>
              </a:lnSpc>
              <a:spcBef>
                <a:spcPts val="0"/>
              </a:spcBef>
              <a:spcAft>
                <a:spcPts val="0"/>
              </a:spcAft>
              <a:buClr>
                <a:schemeClr val="dk1"/>
              </a:buClr>
              <a:buSzPts val="440"/>
              <a:buFont typeface="Arial"/>
              <a:buNone/>
            </a:pPr>
            <a:r>
              <a:t/>
            </a:r>
            <a:endParaRPr b="1" sz="1439"/>
          </a:p>
          <a:p>
            <a:pPr indent="0" lvl="0" marL="0" rtl="0" algn="l">
              <a:lnSpc>
                <a:spcPct val="105000"/>
              </a:lnSpc>
              <a:spcBef>
                <a:spcPts val="0"/>
              </a:spcBef>
              <a:spcAft>
                <a:spcPts val="1200"/>
              </a:spcAft>
              <a:buSzPts val="440"/>
              <a:buNone/>
            </a:pPr>
            <a:r>
              <a:t/>
            </a:r>
            <a:endParaRPr sz="419"/>
          </a:p>
        </p:txBody>
      </p:sp>
      <p:pic>
        <p:nvPicPr>
          <p:cNvPr id="308" name="Google Shape;308;p33"/>
          <p:cNvPicPr preferRelativeResize="0"/>
          <p:nvPr/>
        </p:nvPicPr>
        <p:blipFill rotWithShape="1">
          <a:blip r:embed="rId3">
            <a:alphaModFix/>
          </a:blip>
          <a:srcRect b="0" l="0" r="0" t="0"/>
          <a:stretch/>
        </p:blipFill>
        <p:spPr>
          <a:xfrm>
            <a:off x="5114913" y="577275"/>
            <a:ext cx="4029075" cy="2076450"/>
          </a:xfrm>
          <a:prstGeom prst="rect">
            <a:avLst/>
          </a:prstGeom>
          <a:noFill/>
          <a:ln>
            <a:noFill/>
          </a:ln>
        </p:spPr>
      </p:pic>
      <p:pic>
        <p:nvPicPr>
          <p:cNvPr id="309" name="Google Shape;309;p33"/>
          <p:cNvPicPr preferRelativeResize="0"/>
          <p:nvPr/>
        </p:nvPicPr>
        <p:blipFill rotWithShape="1">
          <a:blip r:embed="rId4">
            <a:alphaModFix/>
          </a:blip>
          <a:srcRect b="0" l="0" r="0" t="0"/>
          <a:stretch/>
        </p:blipFill>
        <p:spPr>
          <a:xfrm>
            <a:off x="1927000" y="3067900"/>
            <a:ext cx="4242875" cy="1394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4"/>
          <p:cNvSpPr txBox="1"/>
          <p:nvPr>
            <p:ph idx="1" type="body"/>
          </p:nvPr>
        </p:nvSpPr>
        <p:spPr>
          <a:xfrm>
            <a:off x="115900" y="0"/>
            <a:ext cx="8968500" cy="50133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l">
              <a:lnSpc>
                <a:spcPct val="115000"/>
              </a:lnSpc>
              <a:spcBef>
                <a:spcPts val="0"/>
              </a:spcBef>
              <a:spcAft>
                <a:spcPts val="0"/>
              </a:spcAft>
              <a:buSzPts val="1800"/>
              <a:buNone/>
            </a:pPr>
            <a:r>
              <a:t/>
            </a:r>
            <a:endParaRPr b="1" sz="1258">
              <a:solidFill>
                <a:srgbClr val="00FF00"/>
              </a:solidFill>
            </a:endParaRPr>
          </a:p>
          <a:p>
            <a:pPr indent="0" lvl="0" marL="0" rtl="0" algn="l">
              <a:lnSpc>
                <a:spcPct val="115000"/>
              </a:lnSpc>
              <a:spcBef>
                <a:spcPts val="0"/>
              </a:spcBef>
              <a:spcAft>
                <a:spcPts val="0"/>
              </a:spcAft>
              <a:buSzPts val="1800"/>
              <a:buNone/>
            </a:pPr>
            <a:r>
              <a:t/>
            </a:r>
            <a:endParaRPr b="1" sz="1258">
              <a:solidFill>
                <a:srgbClr val="00FF00"/>
              </a:solidFill>
            </a:endParaRPr>
          </a:p>
          <a:p>
            <a:pPr indent="0" lvl="0" marL="0" rtl="0" algn="l">
              <a:lnSpc>
                <a:spcPct val="115000"/>
              </a:lnSpc>
              <a:spcBef>
                <a:spcPts val="0"/>
              </a:spcBef>
              <a:spcAft>
                <a:spcPts val="0"/>
              </a:spcAft>
              <a:buSzPts val="1800"/>
              <a:buNone/>
            </a:pPr>
            <a:r>
              <a:t/>
            </a:r>
            <a:endParaRPr b="1" sz="1258">
              <a:solidFill>
                <a:srgbClr val="00FF00"/>
              </a:solidFill>
            </a:endParaRPr>
          </a:p>
          <a:p>
            <a:pPr indent="0" lvl="0" marL="0" rtl="0" algn="l">
              <a:lnSpc>
                <a:spcPct val="115000"/>
              </a:lnSpc>
              <a:spcBef>
                <a:spcPts val="0"/>
              </a:spcBef>
              <a:spcAft>
                <a:spcPts val="0"/>
              </a:spcAft>
              <a:buSzPts val="1800"/>
              <a:buNone/>
            </a:pPr>
            <a:r>
              <a:t/>
            </a:r>
            <a:endParaRPr b="1" sz="1258">
              <a:solidFill>
                <a:srgbClr val="00FF00"/>
              </a:solidFill>
            </a:endParaRPr>
          </a:p>
          <a:p>
            <a:pPr indent="0" lvl="0" marL="0" rtl="0" algn="l">
              <a:lnSpc>
                <a:spcPct val="115000"/>
              </a:lnSpc>
              <a:spcBef>
                <a:spcPts val="0"/>
              </a:spcBef>
              <a:spcAft>
                <a:spcPts val="0"/>
              </a:spcAft>
              <a:buSzPts val="1800"/>
              <a:buNone/>
            </a:pPr>
            <a:r>
              <a:t/>
            </a:r>
            <a:endParaRPr b="1" sz="1258">
              <a:solidFill>
                <a:srgbClr val="00FF00"/>
              </a:solidFill>
            </a:endParaRPr>
          </a:p>
          <a:p>
            <a:pPr indent="0" lvl="0" marL="0" rtl="0" algn="l">
              <a:lnSpc>
                <a:spcPct val="115000"/>
              </a:lnSpc>
              <a:spcBef>
                <a:spcPts val="0"/>
              </a:spcBef>
              <a:spcAft>
                <a:spcPts val="0"/>
              </a:spcAft>
              <a:buSzPts val="1800"/>
              <a:buNone/>
            </a:pPr>
            <a:r>
              <a:t/>
            </a:r>
            <a:endParaRPr b="1" sz="1258">
              <a:solidFill>
                <a:srgbClr val="00FF00"/>
              </a:solidFill>
            </a:endParaRPr>
          </a:p>
          <a:p>
            <a:pPr indent="0" lvl="0" marL="0" rtl="0" algn="l">
              <a:lnSpc>
                <a:spcPct val="115000"/>
              </a:lnSpc>
              <a:spcBef>
                <a:spcPts val="0"/>
              </a:spcBef>
              <a:spcAft>
                <a:spcPts val="0"/>
              </a:spcAft>
              <a:buSzPts val="1800"/>
              <a:buNone/>
            </a:pPr>
            <a:r>
              <a:t/>
            </a:r>
            <a:endParaRPr b="1" sz="1539">
              <a:solidFill>
                <a:srgbClr val="00FF00"/>
              </a:solidFill>
            </a:endParaRPr>
          </a:p>
          <a:p>
            <a:pPr indent="0" lvl="0" marL="0" rtl="0" algn="l">
              <a:lnSpc>
                <a:spcPct val="115000"/>
              </a:lnSpc>
              <a:spcBef>
                <a:spcPts val="0"/>
              </a:spcBef>
              <a:spcAft>
                <a:spcPts val="0"/>
              </a:spcAft>
              <a:buSzPts val="1800"/>
              <a:buNone/>
            </a:pPr>
            <a:r>
              <a:t/>
            </a:r>
            <a:endParaRPr b="1" sz="1539">
              <a:solidFill>
                <a:srgbClr val="00FF00"/>
              </a:solidFill>
            </a:endParaRPr>
          </a:p>
          <a:p>
            <a:pPr indent="0" lvl="0" marL="0" rtl="0" algn="l">
              <a:lnSpc>
                <a:spcPct val="115000"/>
              </a:lnSpc>
              <a:spcBef>
                <a:spcPts val="0"/>
              </a:spcBef>
              <a:spcAft>
                <a:spcPts val="0"/>
              </a:spcAft>
              <a:buSzPts val="1800"/>
              <a:buNone/>
            </a:pPr>
            <a:r>
              <a:t/>
            </a:r>
            <a:endParaRPr b="1" sz="1539">
              <a:solidFill>
                <a:srgbClr val="00FF00"/>
              </a:solidFill>
            </a:endParaRPr>
          </a:p>
          <a:p>
            <a:pPr indent="0" lvl="0" marL="0" rtl="0" algn="l">
              <a:lnSpc>
                <a:spcPct val="115000"/>
              </a:lnSpc>
              <a:spcBef>
                <a:spcPts val="0"/>
              </a:spcBef>
              <a:spcAft>
                <a:spcPts val="0"/>
              </a:spcAft>
              <a:buSzPts val="1800"/>
              <a:buNone/>
            </a:pPr>
            <a:r>
              <a:t/>
            </a:r>
            <a:endParaRPr b="1" sz="1539">
              <a:solidFill>
                <a:srgbClr val="00FF00"/>
              </a:solidFill>
            </a:endParaRPr>
          </a:p>
          <a:p>
            <a:pPr indent="0" lvl="0" marL="0" rtl="0" algn="l">
              <a:lnSpc>
                <a:spcPct val="115000"/>
              </a:lnSpc>
              <a:spcBef>
                <a:spcPts val="0"/>
              </a:spcBef>
              <a:spcAft>
                <a:spcPts val="0"/>
              </a:spcAft>
              <a:buSzPts val="1800"/>
              <a:buNone/>
            </a:pPr>
            <a:r>
              <a:t/>
            </a:r>
            <a:endParaRPr b="1" sz="1539">
              <a:solidFill>
                <a:srgbClr val="00FF00"/>
              </a:solidFill>
            </a:endParaRPr>
          </a:p>
          <a:p>
            <a:pPr indent="0" lvl="0" marL="0" rtl="0" algn="l">
              <a:lnSpc>
                <a:spcPct val="115000"/>
              </a:lnSpc>
              <a:spcBef>
                <a:spcPts val="0"/>
              </a:spcBef>
              <a:spcAft>
                <a:spcPts val="0"/>
              </a:spcAft>
              <a:buSzPts val="1800"/>
              <a:buNone/>
            </a:pPr>
            <a:r>
              <a:t/>
            </a:r>
            <a:endParaRPr b="1" sz="1539">
              <a:solidFill>
                <a:srgbClr val="00FF00"/>
              </a:solidFill>
            </a:endParaRPr>
          </a:p>
          <a:p>
            <a:pPr indent="0" lvl="0" marL="0" rtl="0" algn="l">
              <a:lnSpc>
                <a:spcPct val="115000"/>
              </a:lnSpc>
              <a:spcBef>
                <a:spcPts val="0"/>
              </a:spcBef>
              <a:spcAft>
                <a:spcPts val="0"/>
              </a:spcAft>
              <a:buSzPts val="1800"/>
              <a:buNone/>
            </a:pPr>
            <a:r>
              <a:t/>
            </a:r>
            <a:endParaRPr b="1" sz="1539">
              <a:solidFill>
                <a:srgbClr val="00FF00"/>
              </a:solidFill>
            </a:endParaRPr>
          </a:p>
          <a:p>
            <a:pPr indent="0" lvl="0" marL="0" rtl="0" algn="l">
              <a:lnSpc>
                <a:spcPct val="115000"/>
              </a:lnSpc>
              <a:spcBef>
                <a:spcPts val="0"/>
              </a:spcBef>
              <a:spcAft>
                <a:spcPts val="0"/>
              </a:spcAft>
              <a:buSzPts val="1800"/>
              <a:buNone/>
            </a:pPr>
            <a:r>
              <a:t/>
            </a:r>
            <a:endParaRPr b="1" sz="1539">
              <a:solidFill>
                <a:srgbClr val="00FF00"/>
              </a:solidFill>
            </a:endParaRPr>
          </a:p>
          <a:p>
            <a:pPr indent="0" lvl="0" marL="0" rtl="0" algn="l">
              <a:lnSpc>
                <a:spcPct val="115000"/>
              </a:lnSpc>
              <a:spcBef>
                <a:spcPts val="0"/>
              </a:spcBef>
              <a:spcAft>
                <a:spcPts val="0"/>
              </a:spcAft>
              <a:buSzPts val="1800"/>
              <a:buNone/>
            </a:pPr>
            <a:r>
              <a:t/>
            </a:r>
            <a:endParaRPr b="1" sz="1539">
              <a:solidFill>
                <a:srgbClr val="00FF00"/>
              </a:solidFill>
            </a:endParaRPr>
          </a:p>
          <a:p>
            <a:pPr indent="0" lvl="0" marL="0" rtl="0" algn="l">
              <a:lnSpc>
                <a:spcPct val="115000"/>
              </a:lnSpc>
              <a:spcBef>
                <a:spcPts val="0"/>
              </a:spcBef>
              <a:spcAft>
                <a:spcPts val="0"/>
              </a:spcAft>
              <a:buSzPts val="1800"/>
              <a:buNone/>
            </a:pPr>
            <a:r>
              <a:t/>
            </a:r>
            <a:endParaRPr b="1" sz="1539">
              <a:solidFill>
                <a:srgbClr val="00FF00"/>
              </a:solidFill>
            </a:endParaRPr>
          </a:p>
          <a:p>
            <a:pPr indent="0" lvl="0" marL="0" rtl="0" algn="l">
              <a:lnSpc>
                <a:spcPct val="115000"/>
              </a:lnSpc>
              <a:spcBef>
                <a:spcPts val="0"/>
              </a:spcBef>
              <a:spcAft>
                <a:spcPts val="0"/>
              </a:spcAft>
              <a:buSzPts val="1800"/>
              <a:buNone/>
            </a:pPr>
            <a:r>
              <a:t/>
            </a:r>
            <a:endParaRPr b="1" sz="1539">
              <a:solidFill>
                <a:srgbClr val="00FF00"/>
              </a:solidFill>
            </a:endParaRPr>
          </a:p>
          <a:p>
            <a:pPr indent="0" lvl="0" marL="0" rtl="0" algn="l">
              <a:lnSpc>
                <a:spcPct val="115000"/>
              </a:lnSpc>
              <a:spcBef>
                <a:spcPts val="0"/>
              </a:spcBef>
              <a:spcAft>
                <a:spcPts val="0"/>
              </a:spcAft>
              <a:buSzPct val="181588"/>
              <a:buNone/>
            </a:pPr>
            <a:r>
              <a:t/>
            </a:r>
            <a:endParaRPr b="1" sz="3965">
              <a:solidFill>
                <a:srgbClr val="00FF00"/>
              </a:solidFill>
            </a:endParaRPr>
          </a:p>
          <a:p>
            <a:pPr indent="0" lvl="0" marL="0" rtl="0" algn="l">
              <a:lnSpc>
                <a:spcPct val="115000"/>
              </a:lnSpc>
              <a:spcBef>
                <a:spcPts val="0"/>
              </a:spcBef>
              <a:spcAft>
                <a:spcPts val="0"/>
              </a:spcAft>
              <a:buSzPct val="181588"/>
              <a:buNone/>
            </a:pPr>
            <a:r>
              <a:t/>
            </a:r>
            <a:endParaRPr b="1" sz="3965">
              <a:solidFill>
                <a:srgbClr val="00FF00"/>
              </a:solidFill>
            </a:endParaRPr>
          </a:p>
          <a:p>
            <a:pPr indent="0" lvl="0" marL="0" rtl="0" algn="l">
              <a:lnSpc>
                <a:spcPct val="115000"/>
              </a:lnSpc>
              <a:spcBef>
                <a:spcPts val="0"/>
              </a:spcBef>
              <a:spcAft>
                <a:spcPts val="0"/>
              </a:spcAft>
              <a:buSzPct val="129380"/>
              <a:buNone/>
            </a:pPr>
            <a:r>
              <a:t/>
            </a:r>
            <a:endParaRPr b="1" sz="5565">
              <a:solidFill>
                <a:srgbClr val="00FF00"/>
              </a:solidFill>
            </a:endParaRPr>
          </a:p>
          <a:p>
            <a:pPr indent="0" lvl="0" marL="0" rtl="0" algn="l">
              <a:lnSpc>
                <a:spcPct val="115000"/>
              </a:lnSpc>
              <a:spcBef>
                <a:spcPts val="0"/>
              </a:spcBef>
              <a:spcAft>
                <a:spcPts val="0"/>
              </a:spcAft>
              <a:buSzPct val="151101"/>
              <a:buNone/>
            </a:pPr>
            <a:r>
              <a:rPr b="1" lang="en" sz="4765"/>
              <a:t>k=0</a:t>
            </a:r>
            <a:endParaRPr b="1" sz="4765"/>
          </a:p>
          <a:p>
            <a:pPr indent="0" lvl="0" marL="0" rtl="0" algn="l">
              <a:lnSpc>
                <a:spcPct val="115000"/>
              </a:lnSpc>
              <a:spcBef>
                <a:spcPts val="0"/>
              </a:spcBef>
              <a:spcAft>
                <a:spcPts val="0"/>
              </a:spcAft>
              <a:buSzPct val="151101"/>
              <a:buNone/>
            </a:pPr>
            <a:r>
              <a:rPr b="1" lang="en" sz="4765"/>
              <a:t>l=0</a:t>
            </a:r>
            <a:endParaRPr b="1" sz="4765"/>
          </a:p>
          <a:p>
            <a:pPr indent="0" lvl="0" marL="0" rtl="0" algn="l">
              <a:lnSpc>
                <a:spcPct val="115000"/>
              </a:lnSpc>
              <a:spcBef>
                <a:spcPts val="0"/>
              </a:spcBef>
              <a:spcAft>
                <a:spcPts val="0"/>
              </a:spcAft>
              <a:buSzPct val="151101"/>
              <a:buNone/>
            </a:pPr>
            <a:r>
              <a:rPr b="1" lang="en" sz="4765">
                <a:solidFill>
                  <a:srgbClr val="00FF00"/>
                </a:solidFill>
              </a:rPr>
              <a:t>#Matching user answer and final answer</a:t>
            </a:r>
            <a:endParaRPr b="1" sz="4765">
              <a:solidFill>
                <a:srgbClr val="00FF00"/>
              </a:solidFill>
            </a:endParaRPr>
          </a:p>
          <a:p>
            <a:pPr indent="0" lvl="0" marL="0" rtl="0" algn="l">
              <a:lnSpc>
                <a:spcPct val="115000"/>
              </a:lnSpc>
              <a:spcBef>
                <a:spcPts val="0"/>
              </a:spcBef>
              <a:spcAft>
                <a:spcPts val="0"/>
              </a:spcAft>
              <a:buSzPct val="151101"/>
              <a:buNone/>
            </a:pPr>
            <a:r>
              <a:rPr b="1" lang="en" sz="4765"/>
              <a:t>   for k in range(5):</a:t>
            </a:r>
            <a:endParaRPr b="1" sz="4765"/>
          </a:p>
          <a:p>
            <a:pPr indent="0" lvl="0" marL="0" rtl="0" algn="l">
              <a:lnSpc>
                <a:spcPct val="115000"/>
              </a:lnSpc>
              <a:spcBef>
                <a:spcPts val="0"/>
              </a:spcBef>
              <a:spcAft>
                <a:spcPts val="0"/>
              </a:spcAft>
              <a:buSzPct val="151101"/>
              <a:buNone/>
            </a:pPr>
            <a:r>
              <a:rPr b="1" lang="en" sz="4765"/>
              <a:t>        print(f"\nChecking result for the #{k+1} letter.")   </a:t>
            </a:r>
            <a:endParaRPr b="1" sz="4765"/>
          </a:p>
          <a:p>
            <a:pPr indent="0" lvl="0" marL="0" rtl="0" algn="l">
              <a:lnSpc>
                <a:spcPct val="115000"/>
              </a:lnSpc>
              <a:spcBef>
                <a:spcPts val="0"/>
              </a:spcBef>
              <a:spcAft>
                <a:spcPts val="0"/>
              </a:spcAft>
              <a:buSzPct val="151101"/>
              <a:buNone/>
            </a:pPr>
            <a:r>
              <a:rPr b="1" lang="en" sz="4765"/>
              <a:t>        </a:t>
            </a:r>
            <a:r>
              <a:rPr b="1" lang="en" sz="4765">
                <a:solidFill>
                  <a:srgbClr val="B45F06"/>
                </a:solidFill>
              </a:rPr>
              <a:t>flag1=0</a:t>
            </a:r>
            <a:endParaRPr b="1" sz="4765">
              <a:solidFill>
                <a:srgbClr val="B45F06"/>
              </a:solidFill>
            </a:endParaRPr>
          </a:p>
          <a:p>
            <a:pPr indent="0" lvl="0" marL="0" rtl="0" algn="l">
              <a:lnSpc>
                <a:spcPct val="115000"/>
              </a:lnSpc>
              <a:spcBef>
                <a:spcPts val="0"/>
              </a:spcBef>
              <a:spcAft>
                <a:spcPts val="0"/>
              </a:spcAft>
              <a:buSzPct val="151101"/>
              <a:buNone/>
            </a:pPr>
            <a:r>
              <a:rPr b="1" lang="en" sz="4765">
                <a:solidFill>
                  <a:srgbClr val="B45F06"/>
                </a:solidFill>
              </a:rPr>
              <a:t>        flag2=0</a:t>
            </a:r>
            <a:endParaRPr b="1" sz="4765">
              <a:solidFill>
                <a:srgbClr val="B45F06"/>
              </a:solidFill>
            </a:endParaRPr>
          </a:p>
          <a:p>
            <a:pPr indent="0" lvl="0" marL="0" rtl="0" algn="l">
              <a:lnSpc>
                <a:spcPct val="115000"/>
              </a:lnSpc>
              <a:spcBef>
                <a:spcPts val="0"/>
              </a:spcBef>
              <a:spcAft>
                <a:spcPts val="0"/>
              </a:spcAft>
              <a:buSzPct val="151101"/>
              <a:buNone/>
            </a:pPr>
            <a:r>
              <a:rPr b="1" lang="en" sz="4765">
                <a:solidFill>
                  <a:srgbClr val="B45F06"/>
                </a:solidFill>
              </a:rPr>
              <a:t>        flag3=0</a:t>
            </a:r>
            <a:endParaRPr b="1" sz="4765">
              <a:solidFill>
                <a:srgbClr val="B45F06"/>
              </a:solidFill>
            </a:endParaRPr>
          </a:p>
          <a:p>
            <a:pPr indent="0" lvl="0" marL="0" rtl="0" algn="l">
              <a:lnSpc>
                <a:spcPct val="115000"/>
              </a:lnSpc>
              <a:spcBef>
                <a:spcPts val="0"/>
              </a:spcBef>
              <a:spcAft>
                <a:spcPts val="0"/>
              </a:spcAft>
              <a:buSzPct val="151101"/>
              <a:buNone/>
            </a:pPr>
            <a:r>
              <a:rPr b="1" lang="en" sz="4765"/>
              <a:t>        for l in range(4):</a:t>
            </a:r>
            <a:endParaRPr b="1" sz="4765"/>
          </a:p>
          <a:p>
            <a:pPr indent="0" lvl="0" marL="0" rtl="0" algn="l">
              <a:lnSpc>
                <a:spcPct val="115000"/>
              </a:lnSpc>
              <a:spcBef>
                <a:spcPts val="0"/>
              </a:spcBef>
              <a:spcAft>
                <a:spcPts val="0"/>
              </a:spcAft>
              <a:buSzPct val="151101"/>
              <a:buNone/>
            </a:pPr>
            <a:r>
              <a:rPr b="1" lang="en" sz="4765"/>
              <a:t>            user=listUserAns[k]     </a:t>
            </a:r>
            <a:endParaRPr b="1" sz="4765">
              <a:solidFill>
                <a:srgbClr val="00FF00"/>
              </a:solidFill>
            </a:endParaRPr>
          </a:p>
          <a:p>
            <a:pPr indent="0" lvl="0" marL="0" rtl="0" algn="l">
              <a:lnSpc>
                <a:spcPct val="115000"/>
              </a:lnSpc>
              <a:spcBef>
                <a:spcPts val="0"/>
              </a:spcBef>
              <a:spcAft>
                <a:spcPts val="0"/>
              </a:spcAft>
              <a:buSzPct val="151101"/>
              <a:buNone/>
            </a:pPr>
            <a:r>
              <a:rPr b="1" lang="en" sz="4765"/>
              <a:t>            computer=listFinal[l]  </a:t>
            </a:r>
            <a:endParaRPr b="1" sz="4765">
              <a:solidFill>
                <a:srgbClr val="00FF00"/>
              </a:solidFill>
            </a:endParaRPr>
          </a:p>
          <a:p>
            <a:pPr indent="0" lvl="0" marL="0" rtl="0" algn="l">
              <a:lnSpc>
                <a:spcPct val="115000"/>
              </a:lnSpc>
              <a:spcBef>
                <a:spcPts val="0"/>
              </a:spcBef>
              <a:spcAft>
                <a:spcPts val="0"/>
              </a:spcAft>
              <a:buSzPct val="149781"/>
              <a:buNone/>
            </a:pPr>
            <a:r>
              <a:t/>
            </a:r>
            <a:endParaRPr b="1" sz="4807"/>
          </a:p>
          <a:p>
            <a:pPr indent="0" lvl="0" marL="0" rtl="0" algn="l">
              <a:lnSpc>
                <a:spcPct val="115000"/>
              </a:lnSpc>
              <a:spcBef>
                <a:spcPts val="0"/>
              </a:spcBef>
              <a:spcAft>
                <a:spcPts val="0"/>
              </a:spcAft>
              <a:buSzPct val="149781"/>
              <a:buNone/>
            </a:pPr>
            <a:r>
              <a:rPr b="1" lang="en" sz="4807"/>
              <a:t>    if user==computer and k==l:</a:t>
            </a:r>
            <a:endParaRPr b="1" sz="4807"/>
          </a:p>
          <a:p>
            <a:pPr indent="0" lvl="0" marL="0" rtl="0" algn="l">
              <a:lnSpc>
                <a:spcPct val="115000"/>
              </a:lnSpc>
              <a:spcBef>
                <a:spcPts val="0"/>
              </a:spcBef>
              <a:spcAft>
                <a:spcPts val="0"/>
              </a:spcAft>
              <a:buSzPct val="149781"/>
              <a:buNone/>
            </a:pPr>
            <a:r>
              <a:rPr b="1" lang="en" sz="4807"/>
              <a:t>   </a:t>
            </a:r>
            <a:r>
              <a:rPr b="1" lang="en" sz="4807">
                <a:solidFill>
                  <a:srgbClr val="B45F06"/>
                </a:solidFill>
              </a:rPr>
              <a:t>       flag1=1</a:t>
            </a:r>
            <a:endParaRPr b="1" sz="4807">
              <a:solidFill>
                <a:srgbClr val="B45F06"/>
              </a:solidFill>
            </a:endParaRPr>
          </a:p>
          <a:p>
            <a:pPr indent="0" lvl="0" marL="0" rtl="0" algn="l">
              <a:lnSpc>
                <a:spcPct val="115000"/>
              </a:lnSpc>
              <a:spcBef>
                <a:spcPts val="0"/>
              </a:spcBef>
              <a:spcAft>
                <a:spcPts val="0"/>
              </a:spcAft>
              <a:buSzPct val="149781"/>
              <a:buNone/>
            </a:pPr>
            <a:r>
              <a:rPr b="1" lang="en" sz="4807"/>
              <a:t>    elif user==computer and k!=l:</a:t>
            </a:r>
            <a:endParaRPr b="1" sz="4807"/>
          </a:p>
          <a:p>
            <a:pPr indent="0" lvl="0" marL="0" rtl="0" algn="l">
              <a:lnSpc>
                <a:spcPct val="115000"/>
              </a:lnSpc>
              <a:spcBef>
                <a:spcPts val="0"/>
              </a:spcBef>
              <a:spcAft>
                <a:spcPts val="0"/>
              </a:spcAft>
              <a:buSzPct val="149781"/>
              <a:buNone/>
            </a:pPr>
            <a:r>
              <a:rPr b="1" lang="en" sz="4807"/>
              <a:t>     </a:t>
            </a:r>
            <a:r>
              <a:rPr b="1" lang="en" sz="4807">
                <a:solidFill>
                  <a:srgbClr val="B45F06"/>
                </a:solidFill>
              </a:rPr>
              <a:t>    flag2=2</a:t>
            </a:r>
            <a:endParaRPr b="1" sz="4807">
              <a:solidFill>
                <a:srgbClr val="B45F06"/>
              </a:solidFill>
            </a:endParaRPr>
          </a:p>
          <a:p>
            <a:pPr indent="0" lvl="0" marL="0" rtl="0" algn="l">
              <a:lnSpc>
                <a:spcPct val="115000"/>
              </a:lnSpc>
              <a:spcBef>
                <a:spcPts val="0"/>
              </a:spcBef>
              <a:spcAft>
                <a:spcPts val="0"/>
              </a:spcAft>
              <a:buSzPct val="149781"/>
              <a:buNone/>
            </a:pPr>
            <a:r>
              <a:rPr b="1" lang="en" sz="4807"/>
              <a:t>    elif user!=computer:</a:t>
            </a:r>
            <a:endParaRPr b="1" sz="4807"/>
          </a:p>
          <a:p>
            <a:pPr indent="0" lvl="0" marL="0" rtl="0" algn="l">
              <a:lnSpc>
                <a:spcPct val="115000"/>
              </a:lnSpc>
              <a:spcBef>
                <a:spcPts val="0"/>
              </a:spcBef>
              <a:spcAft>
                <a:spcPts val="0"/>
              </a:spcAft>
              <a:buSzPct val="149781"/>
              <a:buNone/>
            </a:pPr>
            <a:r>
              <a:rPr b="1" lang="en" sz="4807"/>
              <a:t>      </a:t>
            </a:r>
            <a:r>
              <a:rPr b="1" lang="en" sz="4807">
                <a:solidFill>
                  <a:srgbClr val="B45F06"/>
                </a:solidFill>
              </a:rPr>
              <a:t>   flag3=3</a:t>
            </a:r>
            <a:endParaRPr b="1" sz="4807">
              <a:solidFill>
                <a:srgbClr val="B45F06"/>
              </a:solidFill>
            </a:endParaRPr>
          </a:p>
          <a:p>
            <a:pPr indent="0" lvl="0" marL="0" rtl="0" algn="l">
              <a:lnSpc>
                <a:spcPct val="115000"/>
              </a:lnSpc>
              <a:spcBef>
                <a:spcPts val="0"/>
              </a:spcBef>
              <a:spcAft>
                <a:spcPts val="0"/>
              </a:spcAft>
              <a:buSzPct val="149781"/>
              <a:buNone/>
            </a:pPr>
            <a:r>
              <a:rPr b="1" lang="en" sz="4807"/>
              <a:t>  else:</a:t>
            </a:r>
            <a:endParaRPr b="1" sz="4807"/>
          </a:p>
          <a:p>
            <a:pPr indent="0" lvl="0" marL="0" rtl="0" algn="l">
              <a:lnSpc>
                <a:spcPct val="115000"/>
              </a:lnSpc>
              <a:spcBef>
                <a:spcPts val="0"/>
              </a:spcBef>
              <a:spcAft>
                <a:spcPts val="0"/>
              </a:spcAft>
              <a:buSzPct val="149781"/>
              <a:buNone/>
            </a:pPr>
            <a:r>
              <a:rPr b="1" lang="en" sz="4807"/>
              <a:t>         print("")</a:t>
            </a:r>
            <a:endParaRPr b="1" sz="4807"/>
          </a:p>
          <a:p>
            <a:pPr indent="0" lvl="0" marL="0" rtl="0" algn="l">
              <a:lnSpc>
                <a:spcPct val="115000"/>
              </a:lnSpc>
              <a:spcBef>
                <a:spcPts val="0"/>
              </a:spcBef>
              <a:spcAft>
                <a:spcPts val="0"/>
              </a:spcAft>
              <a:buSzPct val="159116"/>
              <a:buNone/>
            </a:pPr>
            <a:r>
              <a:t/>
            </a:r>
            <a:endParaRPr b="1" sz="4525"/>
          </a:p>
          <a:p>
            <a:pPr indent="0" lvl="0" marL="0" rtl="0" algn="l">
              <a:lnSpc>
                <a:spcPct val="115000"/>
              </a:lnSpc>
              <a:spcBef>
                <a:spcPts val="0"/>
              </a:spcBef>
              <a:spcAft>
                <a:spcPts val="0"/>
              </a:spcAft>
              <a:buSzPts val="1800"/>
              <a:buNone/>
            </a:pPr>
            <a:r>
              <a:t/>
            </a:r>
            <a:endParaRPr/>
          </a:p>
        </p:txBody>
      </p:sp>
      <p:pic>
        <p:nvPicPr>
          <p:cNvPr id="315" name="Google Shape;315;p34"/>
          <p:cNvPicPr preferRelativeResize="0"/>
          <p:nvPr/>
        </p:nvPicPr>
        <p:blipFill rotWithShape="1">
          <a:blip r:embed="rId3">
            <a:alphaModFix/>
          </a:blip>
          <a:srcRect b="0" l="0" r="0" t="0"/>
          <a:stretch/>
        </p:blipFill>
        <p:spPr>
          <a:xfrm>
            <a:off x="188325" y="244250"/>
            <a:ext cx="3297375" cy="885050"/>
          </a:xfrm>
          <a:prstGeom prst="rect">
            <a:avLst/>
          </a:prstGeom>
          <a:noFill/>
          <a:ln>
            <a:noFill/>
          </a:ln>
        </p:spPr>
      </p:pic>
      <p:pic>
        <p:nvPicPr>
          <p:cNvPr id="316" name="Google Shape;316;p34"/>
          <p:cNvPicPr preferRelativeResize="0"/>
          <p:nvPr/>
        </p:nvPicPr>
        <p:blipFill rotWithShape="1">
          <a:blip r:embed="rId4">
            <a:alphaModFix/>
          </a:blip>
          <a:srcRect b="0" l="0" r="0" t="0"/>
          <a:stretch/>
        </p:blipFill>
        <p:spPr>
          <a:xfrm>
            <a:off x="6301575" y="1535500"/>
            <a:ext cx="2756050" cy="1205799"/>
          </a:xfrm>
          <a:prstGeom prst="rect">
            <a:avLst/>
          </a:prstGeom>
          <a:noFill/>
          <a:ln>
            <a:noFill/>
          </a:ln>
        </p:spPr>
      </p:pic>
      <p:pic>
        <p:nvPicPr>
          <p:cNvPr id="317" name="Google Shape;317;p34"/>
          <p:cNvPicPr preferRelativeResize="0"/>
          <p:nvPr/>
        </p:nvPicPr>
        <p:blipFill rotWithShape="1">
          <a:blip r:embed="rId5">
            <a:alphaModFix/>
          </a:blip>
          <a:srcRect b="0" l="0" r="0" t="0"/>
          <a:stretch/>
        </p:blipFill>
        <p:spPr>
          <a:xfrm>
            <a:off x="6301575" y="2648675"/>
            <a:ext cx="2756049" cy="1252800"/>
          </a:xfrm>
          <a:prstGeom prst="rect">
            <a:avLst/>
          </a:prstGeom>
          <a:noFill/>
          <a:ln>
            <a:noFill/>
          </a:ln>
        </p:spPr>
      </p:pic>
      <p:pic>
        <p:nvPicPr>
          <p:cNvPr id="318" name="Google Shape;318;p34"/>
          <p:cNvPicPr preferRelativeResize="0"/>
          <p:nvPr/>
        </p:nvPicPr>
        <p:blipFill rotWithShape="1">
          <a:blip r:embed="rId6">
            <a:alphaModFix/>
          </a:blip>
          <a:srcRect b="0" l="0" r="0" t="0"/>
          <a:stretch/>
        </p:blipFill>
        <p:spPr>
          <a:xfrm>
            <a:off x="6409275" y="3901475"/>
            <a:ext cx="2648350" cy="1111825"/>
          </a:xfrm>
          <a:prstGeom prst="rect">
            <a:avLst/>
          </a:prstGeom>
          <a:noFill/>
          <a:ln>
            <a:noFill/>
          </a:ln>
        </p:spPr>
      </p:pic>
      <p:pic>
        <p:nvPicPr>
          <p:cNvPr id="319" name="Google Shape;319;p34"/>
          <p:cNvPicPr preferRelativeResize="0"/>
          <p:nvPr/>
        </p:nvPicPr>
        <p:blipFill rotWithShape="1">
          <a:blip r:embed="rId7">
            <a:alphaModFix/>
          </a:blip>
          <a:srcRect b="0" l="0" r="0" t="0"/>
          <a:stretch/>
        </p:blipFill>
        <p:spPr>
          <a:xfrm>
            <a:off x="3621725" y="97325"/>
            <a:ext cx="2756049" cy="1438175"/>
          </a:xfrm>
          <a:prstGeom prst="rect">
            <a:avLst/>
          </a:prstGeom>
          <a:noFill/>
          <a:ln>
            <a:noFill/>
          </a:ln>
        </p:spPr>
      </p:pic>
      <p:pic>
        <p:nvPicPr>
          <p:cNvPr id="320" name="Google Shape;320;p34"/>
          <p:cNvPicPr preferRelativeResize="0"/>
          <p:nvPr/>
        </p:nvPicPr>
        <p:blipFill rotWithShape="1">
          <a:blip r:embed="rId8">
            <a:alphaModFix/>
          </a:blip>
          <a:srcRect b="0" l="0" r="0" t="0"/>
          <a:stretch/>
        </p:blipFill>
        <p:spPr>
          <a:xfrm>
            <a:off x="6513800" y="213513"/>
            <a:ext cx="2335489" cy="12058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5"/>
          <p:cNvSpPr txBox="1"/>
          <p:nvPr>
            <p:ph type="title"/>
          </p:nvPr>
        </p:nvSpPr>
        <p:spPr>
          <a:xfrm>
            <a:off x="9692950" y="315925"/>
            <a:ext cx="188400" cy="1575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326" name="Google Shape;326;p35"/>
          <p:cNvSpPr txBox="1"/>
          <p:nvPr>
            <p:ph idx="1" type="body"/>
          </p:nvPr>
        </p:nvSpPr>
        <p:spPr>
          <a:xfrm>
            <a:off x="0" y="0"/>
            <a:ext cx="9144000" cy="5143500"/>
          </a:xfrm>
          <a:prstGeom prst="rect">
            <a:avLst/>
          </a:prstGeom>
          <a:noFill/>
          <a:ln>
            <a:noFill/>
          </a:ln>
        </p:spPr>
        <p:txBody>
          <a:bodyPr anchorCtr="0" anchor="t" bIns="91425" lIns="91425" spcFirstLastPara="1" rIns="91425" wrap="square" tIns="91425">
            <a:normAutofit/>
          </a:bodyPr>
          <a:lstStyle/>
          <a:p>
            <a:pPr indent="0" lvl="0" marL="0" rtl="0" algn="l">
              <a:lnSpc>
                <a:spcPct val="95000"/>
              </a:lnSpc>
              <a:spcBef>
                <a:spcPts val="0"/>
              </a:spcBef>
              <a:spcAft>
                <a:spcPts val="0"/>
              </a:spcAft>
              <a:buSzPts val="1018"/>
              <a:buNone/>
            </a:pPr>
            <a:r>
              <a:rPr b="1" lang="en" sz="1175"/>
              <a:t>if  </a:t>
            </a:r>
            <a:r>
              <a:rPr b="1" lang="en" sz="1175">
                <a:solidFill>
                  <a:srgbClr val="B45F06"/>
                </a:solidFill>
              </a:rPr>
              <a:t>flag1==1 : </a:t>
            </a:r>
            <a:r>
              <a:rPr b="1" lang="en" sz="1175"/>
              <a:t>                                                                                                                           </a:t>
            </a:r>
            <a:r>
              <a:rPr b="1" lang="en" sz="1175">
                <a:solidFill>
                  <a:srgbClr val="FF0000"/>
                </a:solidFill>
              </a:rPr>
              <a:t>#flag3==3</a:t>
            </a:r>
            <a:endParaRPr b="1" sz="1175">
              <a:solidFill>
                <a:srgbClr val="FF0000"/>
              </a:solidFill>
            </a:endParaRPr>
          </a:p>
          <a:p>
            <a:pPr indent="0" lvl="0" marL="0" rtl="0" algn="l">
              <a:lnSpc>
                <a:spcPct val="95000"/>
              </a:lnSpc>
              <a:spcBef>
                <a:spcPts val="0"/>
              </a:spcBef>
              <a:spcAft>
                <a:spcPts val="0"/>
              </a:spcAft>
              <a:buSzPts val="1018"/>
              <a:buNone/>
            </a:pPr>
            <a:r>
              <a:rPr b="1" lang="en" sz="1175"/>
              <a:t>       #print(f"Position of letter #{user} is correct.")  </a:t>
            </a:r>
            <a:r>
              <a:rPr b="1" lang="en" sz="1175">
                <a:solidFill>
                  <a:srgbClr val="00FF00"/>
                </a:solidFill>
              </a:rPr>
              <a:t> #greenList [2,5]</a:t>
            </a:r>
            <a:r>
              <a:rPr b="1" lang="en" sz="1175"/>
              <a:t>                               </a:t>
            </a:r>
            <a:endParaRPr b="1" sz="1175"/>
          </a:p>
          <a:p>
            <a:pPr indent="0" lvl="0" marL="0" rtl="0" algn="l">
              <a:lnSpc>
                <a:spcPct val="95000"/>
              </a:lnSpc>
              <a:spcBef>
                <a:spcPts val="0"/>
              </a:spcBef>
              <a:spcAft>
                <a:spcPts val="0"/>
              </a:spcAft>
              <a:buSzPts val="1018"/>
              <a:buNone/>
            </a:pPr>
            <a:r>
              <a:rPr b="1" lang="en" sz="1175"/>
              <a:t>        print(f"\033[1;</a:t>
            </a:r>
            <a:r>
              <a:rPr b="1" lang="en" sz="1175">
                <a:solidFill>
                  <a:srgbClr val="00FF00"/>
                </a:solidFill>
              </a:rPr>
              <a:t>32</a:t>
            </a:r>
            <a:r>
              <a:rPr b="1" lang="en" sz="1175"/>
              <a:t>;40m {user}  \n")</a:t>
            </a:r>
            <a:endParaRPr b="1" sz="1175"/>
          </a:p>
          <a:p>
            <a:pPr indent="0" lvl="0" marL="0" rtl="0" algn="l">
              <a:lnSpc>
                <a:spcPct val="95000"/>
              </a:lnSpc>
              <a:spcBef>
                <a:spcPts val="0"/>
              </a:spcBef>
              <a:spcAft>
                <a:spcPts val="0"/>
              </a:spcAft>
              <a:buSzPts val="1018"/>
              <a:buNone/>
            </a:pPr>
            <a:r>
              <a:rPr b="1" lang="en" sz="1175"/>
              <a:t>         </a:t>
            </a:r>
            <a:r>
              <a:rPr b="1" lang="en" sz="1175">
                <a:solidFill>
                  <a:srgbClr val="00FF00"/>
                </a:solidFill>
              </a:rPr>
              <a:t>greenList</a:t>
            </a:r>
            <a:r>
              <a:rPr b="1" lang="en" sz="1175"/>
              <a:t>.append(k+1)</a:t>
            </a:r>
            <a:endParaRPr b="1" sz="1175"/>
          </a:p>
          <a:p>
            <a:pPr indent="0" lvl="0" marL="0" rtl="0" algn="l">
              <a:lnSpc>
                <a:spcPct val="95000"/>
              </a:lnSpc>
              <a:spcBef>
                <a:spcPts val="0"/>
              </a:spcBef>
              <a:spcAft>
                <a:spcPts val="0"/>
              </a:spcAft>
              <a:buSzPts val="1018"/>
              <a:buNone/>
            </a:pPr>
            <a:r>
              <a:t/>
            </a:r>
            <a:endParaRPr b="1" sz="1175"/>
          </a:p>
          <a:p>
            <a:pPr indent="0" lvl="0" marL="0" rtl="0" algn="l">
              <a:lnSpc>
                <a:spcPct val="95000"/>
              </a:lnSpc>
              <a:spcBef>
                <a:spcPts val="0"/>
              </a:spcBef>
              <a:spcAft>
                <a:spcPts val="0"/>
              </a:spcAft>
              <a:buSzPts val="1018"/>
              <a:buNone/>
            </a:pPr>
            <a:r>
              <a:t/>
            </a:r>
            <a:endParaRPr b="1" sz="1175"/>
          </a:p>
          <a:p>
            <a:pPr indent="0" lvl="0" marL="0" rtl="0" algn="l">
              <a:lnSpc>
                <a:spcPct val="95000"/>
              </a:lnSpc>
              <a:spcBef>
                <a:spcPts val="0"/>
              </a:spcBef>
              <a:spcAft>
                <a:spcPts val="0"/>
              </a:spcAft>
              <a:buSzPts val="1018"/>
              <a:buNone/>
            </a:pPr>
            <a:r>
              <a:rPr b="1" lang="en" sz="1175"/>
              <a:t>elif </a:t>
            </a:r>
            <a:r>
              <a:rPr b="1" lang="en" sz="1175">
                <a:solidFill>
                  <a:srgbClr val="B45F06"/>
                </a:solidFill>
              </a:rPr>
              <a:t>flag2==2 and flag3==3:</a:t>
            </a:r>
            <a:r>
              <a:rPr b="1" lang="en" sz="1175"/>
              <a:t>            </a:t>
            </a:r>
            <a:endParaRPr b="1" sz="1175"/>
          </a:p>
          <a:p>
            <a:pPr indent="0" lvl="0" marL="0" rtl="0" algn="l">
              <a:lnSpc>
                <a:spcPct val="95000"/>
              </a:lnSpc>
              <a:spcBef>
                <a:spcPts val="0"/>
              </a:spcBef>
              <a:spcAft>
                <a:spcPts val="0"/>
              </a:spcAft>
              <a:buSzPts val="1018"/>
              <a:buNone/>
            </a:pPr>
            <a:r>
              <a:rPr b="1" lang="en" sz="1175"/>
              <a:t>     #print(f"This #{user} letter is exist but position is not correct.")</a:t>
            </a:r>
            <a:r>
              <a:rPr b="1" lang="en" sz="1175">
                <a:solidFill>
                  <a:srgbClr val="F1C232"/>
                </a:solidFill>
              </a:rPr>
              <a:t>#yellowlist[4] </a:t>
            </a:r>
            <a:endParaRPr b="1" sz="1175">
              <a:solidFill>
                <a:srgbClr val="FF0000"/>
              </a:solidFill>
            </a:endParaRPr>
          </a:p>
          <a:p>
            <a:pPr indent="0" lvl="0" marL="0" rtl="0" algn="l">
              <a:lnSpc>
                <a:spcPct val="95000"/>
              </a:lnSpc>
              <a:spcBef>
                <a:spcPts val="0"/>
              </a:spcBef>
              <a:spcAft>
                <a:spcPts val="0"/>
              </a:spcAft>
              <a:buSzPts val="1018"/>
              <a:buNone/>
            </a:pPr>
            <a:r>
              <a:t/>
            </a:r>
            <a:endParaRPr b="1" sz="1175">
              <a:solidFill>
                <a:srgbClr val="F1C232"/>
              </a:solidFill>
            </a:endParaRPr>
          </a:p>
          <a:p>
            <a:pPr indent="0" lvl="0" marL="0" rtl="0" algn="l">
              <a:lnSpc>
                <a:spcPct val="95000"/>
              </a:lnSpc>
              <a:spcBef>
                <a:spcPts val="0"/>
              </a:spcBef>
              <a:spcAft>
                <a:spcPts val="0"/>
              </a:spcAft>
              <a:buSzPts val="1018"/>
              <a:buNone/>
            </a:pPr>
            <a:r>
              <a:rPr b="1" lang="en" sz="1175"/>
              <a:t>      print(f"\033[1;</a:t>
            </a:r>
            <a:r>
              <a:rPr b="1" lang="en" sz="1175">
                <a:solidFill>
                  <a:srgbClr val="F1C232"/>
                </a:solidFill>
              </a:rPr>
              <a:t>33</a:t>
            </a:r>
            <a:r>
              <a:rPr b="1" lang="en" sz="1175"/>
              <a:t>;40m {user}  \n")                                                                                     </a:t>
            </a:r>
            <a:r>
              <a:rPr b="1" lang="en" sz="1175">
                <a:solidFill>
                  <a:srgbClr val="FF0000"/>
                </a:solidFill>
              </a:rPr>
              <a:t>#flag1==1</a:t>
            </a:r>
            <a:endParaRPr b="1" sz="1175">
              <a:solidFill>
                <a:srgbClr val="FF0000"/>
              </a:solidFill>
            </a:endParaRPr>
          </a:p>
          <a:p>
            <a:pPr indent="0" lvl="0" marL="0" rtl="0" algn="l">
              <a:lnSpc>
                <a:spcPct val="95000"/>
              </a:lnSpc>
              <a:spcBef>
                <a:spcPts val="0"/>
              </a:spcBef>
              <a:spcAft>
                <a:spcPts val="0"/>
              </a:spcAft>
              <a:buSzPts val="1018"/>
              <a:buNone/>
            </a:pPr>
            <a:r>
              <a:rPr b="1" lang="en" sz="1175"/>
              <a:t>      </a:t>
            </a:r>
            <a:r>
              <a:rPr b="1" lang="en" sz="1175">
                <a:solidFill>
                  <a:srgbClr val="B45F06"/>
                </a:solidFill>
              </a:rPr>
              <a:t> </a:t>
            </a:r>
            <a:r>
              <a:rPr b="1" lang="en" sz="1175">
                <a:solidFill>
                  <a:srgbClr val="F1C232"/>
                </a:solidFill>
              </a:rPr>
              <a:t>yellowList</a:t>
            </a:r>
            <a:r>
              <a:rPr b="1" lang="en" sz="1175"/>
              <a:t>.append(k+1)									</a:t>
            </a:r>
            <a:endParaRPr b="1" sz="1175"/>
          </a:p>
          <a:p>
            <a:pPr indent="0" lvl="0" marL="0" rtl="0" algn="l">
              <a:lnSpc>
                <a:spcPct val="95000"/>
              </a:lnSpc>
              <a:spcBef>
                <a:spcPts val="0"/>
              </a:spcBef>
              <a:spcAft>
                <a:spcPts val="0"/>
              </a:spcAft>
              <a:buSzPts val="1018"/>
              <a:buNone/>
            </a:pPr>
            <a:r>
              <a:t/>
            </a:r>
            <a:endParaRPr b="1" sz="1175"/>
          </a:p>
          <a:p>
            <a:pPr indent="0" lvl="0" marL="0" rtl="0" algn="l">
              <a:lnSpc>
                <a:spcPct val="95000"/>
              </a:lnSpc>
              <a:spcBef>
                <a:spcPts val="0"/>
              </a:spcBef>
              <a:spcAft>
                <a:spcPts val="0"/>
              </a:spcAft>
              <a:buSzPts val="1018"/>
              <a:buNone/>
            </a:pPr>
            <a:r>
              <a:t/>
            </a:r>
            <a:endParaRPr b="1" sz="1175"/>
          </a:p>
          <a:p>
            <a:pPr indent="0" lvl="0" marL="0" rtl="0" algn="l">
              <a:lnSpc>
                <a:spcPct val="95000"/>
              </a:lnSpc>
              <a:spcBef>
                <a:spcPts val="0"/>
              </a:spcBef>
              <a:spcAft>
                <a:spcPts val="0"/>
              </a:spcAft>
              <a:buSzPts val="1018"/>
              <a:buNone/>
            </a:pPr>
            <a:r>
              <a:rPr b="1" lang="en" sz="1175"/>
              <a:t> elif </a:t>
            </a:r>
            <a:r>
              <a:rPr b="1" lang="en" sz="1175">
                <a:solidFill>
                  <a:srgbClr val="B45F06"/>
                </a:solidFill>
              </a:rPr>
              <a:t>flag3==3: </a:t>
            </a:r>
            <a:r>
              <a:rPr b="1" lang="en" sz="1175"/>
              <a:t>                                                          </a:t>
            </a:r>
            <a:endParaRPr b="1" sz="1175"/>
          </a:p>
          <a:p>
            <a:pPr indent="0" lvl="0" marL="0" rtl="0" algn="l">
              <a:lnSpc>
                <a:spcPct val="95000"/>
              </a:lnSpc>
              <a:spcBef>
                <a:spcPts val="0"/>
              </a:spcBef>
              <a:spcAft>
                <a:spcPts val="0"/>
              </a:spcAft>
              <a:buSzPts val="1018"/>
              <a:buNone/>
            </a:pPr>
            <a:r>
              <a:rPr b="1" lang="en" sz="1175"/>
              <a:t>     #print(f"This #{user} letter is not exist.") </a:t>
            </a:r>
            <a:r>
              <a:rPr b="1" lang="en" sz="1175">
                <a:solidFill>
                  <a:srgbClr val="7F7F7F"/>
                </a:solidFill>
              </a:rPr>
              <a:t>#greylist  [1,3]                                            </a:t>
            </a:r>
            <a:r>
              <a:rPr b="1" lang="en" sz="1175">
                <a:solidFill>
                  <a:srgbClr val="FF0000"/>
                </a:solidFill>
              </a:rPr>
              <a:t>#flag3==3</a:t>
            </a:r>
            <a:endParaRPr b="1" sz="1175">
              <a:solidFill>
                <a:srgbClr val="FF0000"/>
              </a:solidFill>
            </a:endParaRPr>
          </a:p>
          <a:p>
            <a:pPr indent="0" lvl="0" marL="0" rtl="0" algn="l">
              <a:lnSpc>
                <a:spcPct val="95000"/>
              </a:lnSpc>
              <a:spcBef>
                <a:spcPts val="0"/>
              </a:spcBef>
              <a:spcAft>
                <a:spcPts val="0"/>
              </a:spcAft>
              <a:buSzPts val="1018"/>
              <a:buNone/>
            </a:pPr>
            <a:r>
              <a:rPr b="1" lang="en" sz="1175"/>
              <a:t>      print(f"\033[1;</a:t>
            </a:r>
            <a:r>
              <a:rPr b="1" lang="en" sz="1175">
                <a:solidFill>
                  <a:srgbClr val="7F7F7F"/>
                </a:solidFill>
              </a:rPr>
              <a:t>37</a:t>
            </a:r>
            <a:r>
              <a:rPr b="1" lang="en" sz="1175"/>
              <a:t>;40m {user}  \n")</a:t>
            </a:r>
            <a:endParaRPr b="1" sz="1175"/>
          </a:p>
          <a:p>
            <a:pPr indent="0" lvl="0" marL="0" rtl="0" algn="l">
              <a:lnSpc>
                <a:spcPct val="95000"/>
              </a:lnSpc>
              <a:spcBef>
                <a:spcPts val="0"/>
              </a:spcBef>
              <a:spcAft>
                <a:spcPts val="0"/>
              </a:spcAft>
              <a:buSzPts val="1018"/>
              <a:buNone/>
            </a:pPr>
            <a:r>
              <a:rPr b="1" lang="en" sz="1175"/>
              <a:t>      </a:t>
            </a:r>
            <a:r>
              <a:rPr b="1" lang="en" sz="1175">
                <a:solidFill>
                  <a:srgbClr val="999999"/>
                </a:solidFill>
              </a:rPr>
              <a:t>greyList</a:t>
            </a:r>
            <a:r>
              <a:rPr b="1" lang="en" sz="1175"/>
              <a:t>.append(k+1)</a:t>
            </a:r>
            <a:endParaRPr b="1" sz="1175"/>
          </a:p>
          <a:p>
            <a:pPr indent="0" lvl="0" marL="0" rtl="0" algn="l">
              <a:lnSpc>
                <a:spcPct val="95000"/>
              </a:lnSpc>
              <a:spcBef>
                <a:spcPts val="0"/>
              </a:spcBef>
              <a:spcAft>
                <a:spcPts val="0"/>
              </a:spcAft>
              <a:buSzPts val="1018"/>
              <a:buNone/>
            </a:pPr>
            <a:r>
              <a:rPr b="1" lang="en" sz="1175"/>
              <a:t> else:</a:t>
            </a:r>
            <a:endParaRPr b="1" sz="1175"/>
          </a:p>
          <a:p>
            <a:pPr indent="0" lvl="0" marL="0" rtl="0" algn="l">
              <a:lnSpc>
                <a:spcPct val="95000"/>
              </a:lnSpc>
              <a:spcBef>
                <a:spcPts val="0"/>
              </a:spcBef>
              <a:spcAft>
                <a:spcPts val="0"/>
              </a:spcAft>
              <a:buSzPts val="1018"/>
              <a:buNone/>
            </a:pPr>
            <a:r>
              <a:rPr b="1" lang="en" sz="1175"/>
              <a:t>       print("")                                                                                                                                 </a:t>
            </a:r>
            <a:endParaRPr b="1" sz="1175">
              <a:solidFill>
                <a:srgbClr val="FF0000"/>
              </a:solidFill>
            </a:endParaRPr>
          </a:p>
          <a:p>
            <a:pPr indent="0" lvl="0" marL="0" rtl="0" algn="l">
              <a:lnSpc>
                <a:spcPct val="95000"/>
              </a:lnSpc>
              <a:spcBef>
                <a:spcPts val="0"/>
              </a:spcBef>
              <a:spcAft>
                <a:spcPts val="0"/>
              </a:spcAft>
              <a:buSzPts val="1018"/>
              <a:buNone/>
            </a:pPr>
            <a:r>
              <a:t/>
            </a:r>
            <a:endParaRPr b="1" sz="1175"/>
          </a:p>
          <a:p>
            <a:pPr indent="0" lvl="0" marL="0" rtl="0" algn="l">
              <a:lnSpc>
                <a:spcPct val="95000"/>
              </a:lnSpc>
              <a:spcBef>
                <a:spcPts val="0"/>
              </a:spcBef>
              <a:spcAft>
                <a:spcPts val="0"/>
              </a:spcAft>
              <a:buSzPts val="1018"/>
              <a:buNone/>
            </a:pPr>
            <a:r>
              <a:rPr b="1" lang="en" sz="1175"/>
              <a:t>return greenList,yellowList,greyList                                                                                      </a:t>
            </a:r>
            <a:r>
              <a:rPr b="1" lang="en" sz="1175">
                <a:solidFill>
                  <a:srgbClr val="FF0000"/>
                </a:solidFill>
              </a:rPr>
              <a:t> #flag2==2</a:t>
            </a:r>
            <a:endParaRPr b="1" sz="1175">
              <a:solidFill>
                <a:srgbClr val="FF0000"/>
              </a:solidFill>
            </a:endParaRPr>
          </a:p>
          <a:p>
            <a:pPr indent="0" lvl="0" marL="0" rtl="0" algn="l">
              <a:lnSpc>
                <a:spcPct val="95000"/>
              </a:lnSpc>
              <a:spcBef>
                <a:spcPts val="0"/>
              </a:spcBef>
              <a:spcAft>
                <a:spcPts val="0"/>
              </a:spcAft>
              <a:buSzPts val="1018"/>
              <a:buNone/>
            </a:pPr>
            <a:r>
              <a:rPr b="1" lang="en" sz="1175">
                <a:solidFill>
                  <a:srgbClr val="00FF00"/>
                </a:solidFill>
              </a:rPr>
              <a:t>#greenList[2,5]</a:t>
            </a:r>
            <a:r>
              <a:rPr b="1" lang="en" sz="1175"/>
              <a:t>  </a:t>
            </a:r>
            <a:endParaRPr b="1" sz="1175"/>
          </a:p>
          <a:p>
            <a:pPr indent="0" lvl="0" marL="0" rtl="0" algn="l">
              <a:lnSpc>
                <a:spcPct val="95000"/>
              </a:lnSpc>
              <a:spcBef>
                <a:spcPts val="0"/>
              </a:spcBef>
              <a:spcAft>
                <a:spcPts val="0"/>
              </a:spcAft>
              <a:buSzPts val="1018"/>
              <a:buNone/>
            </a:pPr>
            <a:r>
              <a:rPr b="1" lang="en" sz="1175">
                <a:solidFill>
                  <a:srgbClr val="F1C232"/>
                </a:solidFill>
              </a:rPr>
              <a:t>#yellowList [4]</a:t>
            </a:r>
            <a:endParaRPr b="1" sz="1175"/>
          </a:p>
          <a:p>
            <a:pPr indent="0" lvl="0" marL="0" rtl="0" algn="l">
              <a:lnSpc>
                <a:spcPct val="95000"/>
              </a:lnSpc>
              <a:spcBef>
                <a:spcPts val="0"/>
              </a:spcBef>
              <a:spcAft>
                <a:spcPts val="0"/>
              </a:spcAft>
              <a:buSzPts val="1018"/>
              <a:buNone/>
            </a:pPr>
            <a:r>
              <a:rPr b="1" lang="en" sz="1175">
                <a:solidFill>
                  <a:srgbClr val="7F7F7F"/>
                </a:solidFill>
              </a:rPr>
              <a:t>#greyList  [1,3]</a:t>
            </a:r>
            <a:r>
              <a:rPr b="1" lang="en" sz="1175"/>
              <a:t>        </a:t>
            </a:r>
            <a:endParaRPr b="1" sz="1175"/>
          </a:p>
          <a:p>
            <a:pPr indent="0" lvl="0" marL="0" rtl="0" algn="l">
              <a:lnSpc>
                <a:spcPct val="95000"/>
              </a:lnSpc>
              <a:spcBef>
                <a:spcPts val="0"/>
              </a:spcBef>
              <a:spcAft>
                <a:spcPts val="0"/>
              </a:spcAft>
              <a:buSzPts val="1018"/>
              <a:buNone/>
            </a:pPr>
            <a:r>
              <a:rPr b="1" lang="en" sz="1175"/>
              <a:t>                                                                                                                                                     </a:t>
            </a:r>
            <a:r>
              <a:rPr b="1" lang="en" sz="1175">
                <a:solidFill>
                  <a:srgbClr val="FF0000"/>
                </a:solidFill>
              </a:rPr>
              <a:t> </a:t>
            </a:r>
            <a:endParaRPr b="1" sz="1175">
              <a:solidFill>
                <a:srgbClr val="FF0000"/>
              </a:solidFill>
            </a:endParaRPr>
          </a:p>
          <a:p>
            <a:pPr indent="0" lvl="0" marL="0" rtl="0" algn="l">
              <a:lnSpc>
                <a:spcPct val="95000"/>
              </a:lnSpc>
              <a:spcBef>
                <a:spcPts val="0"/>
              </a:spcBef>
              <a:spcAft>
                <a:spcPts val="0"/>
              </a:spcAft>
              <a:buSzPts val="1018"/>
              <a:buNone/>
            </a:pPr>
            <a:r>
              <a:rPr b="1" lang="en" sz="1175">
                <a:solidFill>
                  <a:srgbClr val="FF0000"/>
                </a:solidFill>
              </a:rPr>
              <a:t>                                                                                                                                                  </a:t>
            </a:r>
            <a:endParaRPr b="1" sz="1175">
              <a:solidFill>
                <a:srgbClr val="FF0000"/>
              </a:solidFill>
            </a:endParaRPr>
          </a:p>
          <a:p>
            <a:pPr indent="0" lvl="0" marL="0" rtl="0" algn="l">
              <a:lnSpc>
                <a:spcPct val="95000"/>
              </a:lnSpc>
              <a:spcBef>
                <a:spcPts val="0"/>
              </a:spcBef>
              <a:spcAft>
                <a:spcPts val="0"/>
              </a:spcAft>
              <a:buSzPts val="1018"/>
              <a:buNone/>
            </a:pPr>
            <a:r>
              <a:rPr b="1" lang="en" sz="1175">
                <a:solidFill>
                  <a:srgbClr val="FF0000"/>
                </a:solidFill>
              </a:rPr>
              <a:t>                                                                                                                                                             #flag1==1 </a:t>
            </a:r>
            <a:endParaRPr b="1" sz="1175">
              <a:solidFill>
                <a:srgbClr val="FF0000"/>
              </a:solidFill>
            </a:endParaRPr>
          </a:p>
        </p:txBody>
      </p:sp>
      <p:pic>
        <p:nvPicPr>
          <p:cNvPr id="327" name="Google Shape;327;p35"/>
          <p:cNvPicPr preferRelativeResize="0"/>
          <p:nvPr/>
        </p:nvPicPr>
        <p:blipFill rotWithShape="1">
          <a:blip r:embed="rId3">
            <a:alphaModFix/>
          </a:blip>
          <a:srcRect b="0" l="0" r="0" t="0"/>
          <a:stretch/>
        </p:blipFill>
        <p:spPr>
          <a:xfrm>
            <a:off x="6552900" y="0"/>
            <a:ext cx="2526775" cy="1061650"/>
          </a:xfrm>
          <a:prstGeom prst="rect">
            <a:avLst/>
          </a:prstGeom>
          <a:noFill/>
          <a:ln>
            <a:noFill/>
          </a:ln>
        </p:spPr>
      </p:pic>
      <p:pic>
        <p:nvPicPr>
          <p:cNvPr id="328" name="Google Shape;328;p35"/>
          <p:cNvPicPr preferRelativeResize="0"/>
          <p:nvPr/>
        </p:nvPicPr>
        <p:blipFill rotWithShape="1">
          <a:blip r:embed="rId4">
            <a:alphaModFix/>
          </a:blip>
          <a:srcRect b="0" l="0" r="0" t="0"/>
          <a:stretch/>
        </p:blipFill>
        <p:spPr>
          <a:xfrm>
            <a:off x="6757675" y="1061650"/>
            <a:ext cx="2222800" cy="1140650"/>
          </a:xfrm>
          <a:prstGeom prst="rect">
            <a:avLst/>
          </a:prstGeom>
          <a:noFill/>
          <a:ln>
            <a:noFill/>
          </a:ln>
        </p:spPr>
      </p:pic>
      <p:pic>
        <p:nvPicPr>
          <p:cNvPr id="329" name="Google Shape;329;p35"/>
          <p:cNvPicPr preferRelativeResize="0"/>
          <p:nvPr/>
        </p:nvPicPr>
        <p:blipFill rotWithShape="1">
          <a:blip r:embed="rId5">
            <a:alphaModFix/>
          </a:blip>
          <a:srcRect b="0" l="0" r="0" t="0"/>
          <a:stretch/>
        </p:blipFill>
        <p:spPr>
          <a:xfrm>
            <a:off x="6965825" y="2143850"/>
            <a:ext cx="2014650" cy="984825"/>
          </a:xfrm>
          <a:prstGeom prst="rect">
            <a:avLst/>
          </a:prstGeom>
          <a:noFill/>
          <a:ln>
            <a:noFill/>
          </a:ln>
        </p:spPr>
      </p:pic>
      <p:pic>
        <p:nvPicPr>
          <p:cNvPr id="330" name="Google Shape;330;p35"/>
          <p:cNvPicPr preferRelativeResize="0"/>
          <p:nvPr/>
        </p:nvPicPr>
        <p:blipFill rotWithShape="1">
          <a:blip r:embed="rId6">
            <a:alphaModFix/>
          </a:blip>
          <a:srcRect b="0" l="0" r="0" t="0"/>
          <a:stretch/>
        </p:blipFill>
        <p:spPr>
          <a:xfrm>
            <a:off x="6965825" y="3128675"/>
            <a:ext cx="2170900" cy="1122875"/>
          </a:xfrm>
          <a:prstGeom prst="rect">
            <a:avLst/>
          </a:prstGeom>
          <a:noFill/>
          <a:ln>
            <a:noFill/>
          </a:ln>
        </p:spPr>
      </p:pic>
      <p:pic>
        <p:nvPicPr>
          <p:cNvPr id="331" name="Google Shape;331;p35"/>
          <p:cNvPicPr preferRelativeResize="0"/>
          <p:nvPr/>
        </p:nvPicPr>
        <p:blipFill rotWithShape="1">
          <a:blip r:embed="rId7">
            <a:alphaModFix/>
          </a:blip>
          <a:srcRect b="0" l="0" r="0" t="0"/>
          <a:stretch/>
        </p:blipFill>
        <p:spPr>
          <a:xfrm>
            <a:off x="6965825" y="4251550"/>
            <a:ext cx="2091799" cy="7617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6"/>
          <p:cNvSpPr txBox="1"/>
          <p:nvPr>
            <p:ph idx="1" type="body"/>
          </p:nvPr>
        </p:nvSpPr>
        <p:spPr>
          <a:xfrm>
            <a:off x="0" y="0"/>
            <a:ext cx="9144000" cy="51435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b="1" lang="en" sz="950"/>
              <a:t>for i in </a:t>
            </a:r>
            <a:r>
              <a:rPr b="1" lang="en" sz="950">
                <a:solidFill>
                  <a:srgbClr val="00FF00"/>
                </a:solidFill>
              </a:rPr>
              <a:t>greenList:</a:t>
            </a:r>
            <a:r>
              <a:rPr b="1" lang="en" sz="950"/>
              <a:t>   </a:t>
            </a:r>
            <a:r>
              <a:rPr b="1" lang="en" sz="950">
                <a:solidFill>
                  <a:srgbClr val="00FF00"/>
                </a:solidFill>
              </a:rPr>
              <a:t> </a:t>
            </a:r>
            <a:endParaRPr b="1" sz="950">
              <a:solidFill>
                <a:srgbClr val="00FF00"/>
              </a:solidFill>
            </a:endParaRPr>
          </a:p>
          <a:p>
            <a:pPr indent="0" lvl="0" marL="0" rtl="0" algn="l">
              <a:lnSpc>
                <a:spcPct val="95000"/>
              </a:lnSpc>
              <a:spcBef>
                <a:spcPts val="0"/>
              </a:spcBef>
              <a:spcAft>
                <a:spcPts val="0"/>
              </a:spcAft>
              <a:buSzPts val="275"/>
              <a:buNone/>
            </a:pPr>
            <a:r>
              <a:rPr b="1" lang="en" sz="950"/>
              <a:t>     if i == 1:</a:t>
            </a:r>
            <a:endParaRPr b="1" sz="950"/>
          </a:p>
          <a:p>
            <a:pPr indent="0" lvl="0" marL="0" rtl="0" algn="l">
              <a:lnSpc>
                <a:spcPct val="95000"/>
              </a:lnSpc>
              <a:spcBef>
                <a:spcPts val="0"/>
              </a:spcBef>
              <a:spcAft>
                <a:spcPts val="0"/>
              </a:spcAft>
              <a:buSzPts val="275"/>
              <a:buNone/>
            </a:pPr>
            <a:r>
              <a:rPr b="1" lang="en" sz="950"/>
              <a:t>         row2e1_entry.configure(disabledbackground="green", state="disabled", disabledforeground="black")</a:t>
            </a:r>
            <a:endParaRPr b="1" sz="950"/>
          </a:p>
          <a:p>
            <a:pPr indent="0" lvl="0" marL="0" rtl="0" algn="l">
              <a:lnSpc>
                <a:spcPct val="95000"/>
              </a:lnSpc>
              <a:spcBef>
                <a:spcPts val="0"/>
              </a:spcBef>
              <a:spcAft>
                <a:spcPts val="0"/>
              </a:spcAft>
              <a:buSzPts val="275"/>
              <a:buNone/>
            </a:pPr>
            <a:r>
              <a:rPr b="1" lang="en" sz="950"/>
              <a:t>     </a:t>
            </a:r>
            <a:r>
              <a:rPr b="1" lang="en" sz="950">
                <a:solidFill>
                  <a:srgbClr val="00FF00"/>
                </a:solidFill>
              </a:rPr>
              <a:t> if i == 2:</a:t>
            </a:r>
            <a:endParaRPr b="1" sz="950">
              <a:solidFill>
                <a:srgbClr val="00FF00"/>
              </a:solidFill>
            </a:endParaRPr>
          </a:p>
          <a:p>
            <a:pPr indent="0" lvl="0" marL="0" rtl="0" algn="l">
              <a:lnSpc>
                <a:spcPct val="95000"/>
              </a:lnSpc>
              <a:spcBef>
                <a:spcPts val="0"/>
              </a:spcBef>
              <a:spcAft>
                <a:spcPts val="0"/>
              </a:spcAft>
              <a:buSzPts val="275"/>
              <a:buNone/>
            </a:pPr>
            <a:r>
              <a:rPr b="1" lang="en" sz="950">
                <a:solidFill>
                  <a:srgbClr val="00FF00"/>
                </a:solidFill>
              </a:rPr>
              <a:t>          row2e2_entry.configure(disabledbackground="green", state="disabled", disabledforeground="black")</a:t>
            </a:r>
            <a:endParaRPr b="1" sz="950">
              <a:solidFill>
                <a:srgbClr val="00FF00"/>
              </a:solidFill>
            </a:endParaRPr>
          </a:p>
          <a:p>
            <a:pPr indent="0" lvl="0" marL="0" rtl="0" algn="l">
              <a:lnSpc>
                <a:spcPct val="95000"/>
              </a:lnSpc>
              <a:spcBef>
                <a:spcPts val="0"/>
              </a:spcBef>
              <a:spcAft>
                <a:spcPts val="0"/>
              </a:spcAft>
              <a:buSzPts val="275"/>
              <a:buNone/>
            </a:pPr>
            <a:r>
              <a:rPr b="1" lang="en" sz="950"/>
              <a:t>       if i == 3:</a:t>
            </a:r>
            <a:endParaRPr b="1" sz="950"/>
          </a:p>
          <a:p>
            <a:pPr indent="0" lvl="0" marL="0" rtl="0" algn="l">
              <a:lnSpc>
                <a:spcPct val="95000"/>
              </a:lnSpc>
              <a:spcBef>
                <a:spcPts val="0"/>
              </a:spcBef>
              <a:spcAft>
                <a:spcPts val="0"/>
              </a:spcAft>
              <a:buSzPts val="275"/>
              <a:buNone/>
            </a:pPr>
            <a:r>
              <a:rPr b="1" lang="en" sz="950"/>
              <a:t>          row2e3_entry.configure(disabledbackground="green", state="disabled", disabledforeground="black")</a:t>
            </a:r>
            <a:endParaRPr b="1" sz="950"/>
          </a:p>
          <a:p>
            <a:pPr indent="0" lvl="0" marL="0" rtl="0" algn="l">
              <a:lnSpc>
                <a:spcPct val="95000"/>
              </a:lnSpc>
              <a:spcBef>
                <a:spcPts val="0"/>
              </a:spcBef>
              <a:spcAft>
                <a:spcPts val="0"/>
              </a:spcAft>
              <a:buSzPts val="275"/>
              <a:buNone/>
            </a:pPr>
            <a:r>
              <a:rPr b="1" lang="en" sz="950"/>
              <a:t>        if i == 4:</a:t>
            </a:r>
            <a:endParaRPr b="1" sz="950"/>
          </a:p>
          <a:p>
            <a:pPr indent="0" lvl="0" marL="0" rtl="0" algn="l">
              <a:lnSpc>
                <a:spcPct val="95000"/>
              </a:lnSpc>
              <a:spcBef>
                <a:spcPts val="0"/>
              </a:spcBef>
              <a:spcAft>
                <a:spcPts val="0"/>
              </a:spcAft>
              <a:buSzPts val="275"/>
              <a:buNone/>
            </a:pPr>
            <a:r>
              <a:rPr b="1" lang="en" sz="950"/>
              <a:t>            row2e4_entry.configure(disabledbackground="green", state="disabled", disabledforeground="black")</a:t>
            </a:r>
            <a:endParaRPr b="1" sz="950"/>
          </a:p>
          <a:p>
            <a:pPr indent="0" lvl="0" marL="0" rtl="0" algn="l">
              <a:lnSpc>
                <a:spcPct val="95000"/>
              </a:lnSpc>
              <a:spcBef>
                <a:spcPts val="0"/>
              </a:spcBef>
              <a:spcAft>
                <a:spcPts val="0"/>
              </a:spcAft>
              <a:buSzPts val="275"/>
              <a:buNone/>
            </a:pPr>
            <a:r>
              <a:rPr b="1" lang="en" sz="950"/>
              <a:t>       </a:t>
            </a:r>
            <a:r>
              <a:rPr b="1" lang="en" sz="950">
                <a:solidFill>
                  <a:srgbClr val="00FF00"/>
                </a:solidFill>
              </a:rPr>
              <a:t> if i == 5:</a:t>
            </a:r>
            <a:endParaRPr b="1" sz="950">
              <a:solidFill>
                <a:srgbClr val="00FF00"/>
              </a:solidFill>
            </a:endParaRPr>
          </a:p>
          <a:p>
            <a:pPr indent="0" lvl="0" marL="0" rtl="0" algn="l">
              <a:lnSpc>
                <a:spcPct val="95000"/>
              </a:lnSpc>
              <a:spcBef>
                <a:spcPts val="0"/>
              </a:spcBef>
              <a:spcAft>
                <a:spcPts val="0"/>
              </a:spcAft>
              <a:buSzPts val="275"/>
              <a:buNone/>
            </a:pPr>
            <a:r>
              <a:rPr b="1" lang="en" sz="950">
                <a:solidFill>
                  <a:srgbClr val="00FF00"/>
                </a:solidFill>
              </a:rPr>
              <a:t>           row2e5_entry.configure(disabledbackground="green", state="disabled", disabledforeground="black")</a:t>
            </a:r>
            <a:endParaRPr b="1" sz="950">
              <a:solidFill>
                <a:srgbClr val="00FF00"/>
              </a:solidFill>
            </a:endParaRPr>
          </a:p>
          <a:p>
            <a:pPr indent="0" lvl="0" marL="0" rtl="0" algn="l">
              <a:lnSpc>
                <a:spcPct val="95000"/>
              </a:lnSpc>
              <a:spcBef>
                <a:spcPts val="0"/>
              </a:spcBef>
              <a:spcAft>
                <a:spcPts val="0"/>
              </a:spcAft>
              <a:buSzPts val="275"/>
              <a:buNone/>
            </a:pPr>
            <a:r>
              <a:t/>
            </a:r>
            <a:endParaRPr b="1" sz="950">
              <a:solidFill>
                <a:srgbClr val="00FF00"/>
              </a:solidFill>
            </a:endParaRPr>
          </a:p>
          <a:p>
            <a:pPr indent="0" lvl="0" marL="0" rtl="0" algn="l">
              <a:lnSpc>
                <a:spcPct val="95000"/>
              </a:lnSpc>
              <a:spcBef>
                <a:spcPts val="0"/>
              </a:spcBef>
              <a:spcAft>
                <a:spcPts val="0"/>
              </a:spcAft>
              <a:buSzPts val="275"/>
              <a:buNone/>
            </a:pPr>
            <a:r>
              <a:rPr b="1" lang="en" sz="950"/>
              <a:t>for i in</a:t>
            </a:r>
            <a:r>
              <a:rPr b="1" lang="en" sz="950">
                <a:solidFill>
                  <a:srgbClr val="B45F06"/>
                </a:solidFill>
              </a:rPr>
              <a:t> yellowList:</a:t>
            </a:r>
            <a:endParaRPr b="1" sz="950">
              <a:solidFill>
                <a:srgbClr val="B45F06"/>
              </a:solidFill>
            </a:endParaRPr>
          </a:p>
          <a:p>
            <a:pPr indent="0" lvl="0" marL="0" rtl="0" algn="l">
              <a:lnSpc>
                <a:spcPct val="95000"/>
              </a:lnSpc>
              <a:spcBef>
                <a:spcPts val="0"/>
              </a:spcBef>
              <a:spcAft>
                <a:spcPts val="0"/>
              </a:spcAft>
              <a:buSzPts val="275"/>
              <a:buNone/>
            </a:pPr>
            <a:r>
              <a:rPr b="1" lang="en" sz="1450"/>
              <a:t>       </a:t>
            </a:r>
            <a:r>
              <a:rPr b="1" lang="en" sz="950"/>
              <a:t>if i == 1:</a:t>
            </a:r>
            <a:endParaRPr b="1" sz="950"/>
          </a:p>
          <a:p>
            <a:pPr indent="0" lvl="0" marL="0" rtl="0" algn="l">
              <a:lnSpc>
                <a:spcPct val="95000"/>
              </a:lnSpc>
              <a:spcBef>
                <a:spcPts val="0"/>
              </a:spcBef>
              <a:spcAft>
                <a:spcPts val="0"/>
              </a:spcAft>
              <a:buSzPts val="275"/>
              <a:buNone/>
            </a:pPr>
            <a:r>
              <a:rPr b="1" lang="en" sz="950"/>
              <a:t>                row2e1_entry.configure(disabledbackground="yellow", state="disabled", disabledforeground="black")</a:t>
            </a:r>
            <a:endParaRPr b="1" sz="950"/>
          </a:p>
          <a:p>
            <a:pPr indent="0" lvl="0" marL="0" rtl="0" algn="l">
              <a:lnSpc>
                <a:spcPct val="95000"/>
              </a:lnSpc>
              <a:spcBef>
                <a:spcPts val="0"/>
              </a:spcBef>
              <a:spcAft>
                <a:spcPts val="0"/>
              </a:spcAft>
              <a:buSzPts val="275"/>
              <a:buNone/>
            </a:pPr>
            <a:r>
              <a:rPr b="1" lang="en" sz="950"/>
              <a:t>            if i == 2:</a:t>
            </a:r>
            <a:endParaRPr b="1" sz="950"/>
          </a:p>
          <a:p>
            <a:pPr indent="0" lvl="0" marL="0" rtl="0" algn="l">
              <a:lnSpc>
                <a:spcPct val="95000"/>
              </a:lnSpc>
              <a:spcBef>
                <a:spcPts val="0"/>
              </a:spcBef>
              <a:spcAft>
                <a:spcPts val="0"/>
              </a:spcAft>
              <a:buSzPts val="275"/>
              <a:buNone/>
            </a:pPr>
            <a:r>
              <a:rPr b="1" lang="en" sz="950"/>
              <a:t>                row2e2_entry.configure(disabledbackground="yellow", state="disabled", disabledforeground="black")</a:t>
            </a:r>
            <a:endParaRPr b="1" sz="950"/>
          </a:p>
          <a:p>
            <a:pPr indent="0" lvl="0" marL="0" rtl="0" algn="l">
              <a:lnSpc>
                <a:spcPct val="95000"/>
              </a:lnSpc>
              <a:spcBef>
                <a:spcPts val="0"/>
              </a:spcBef>
              <a:spcAft>
                <a:spcPts val="0"/>
              </a:spcAft>
              <a:buSzPts val="275"/>
              <a:buNone/>
            </a:pPr>
            <a:r>
              <a:rPr b="1" lang="en" sz="950"/>
              <a:t>            if i == 3:</a:t>
            </a:r>
            <a:endParaRPr b="1" sz="950"/>
          </a:p>
          <a:p>
            <a:pPr indent="0" lvl="0" marL="0" rtl="0" algn="l">
              <a:lnSpc>
                <a:spcPct val="95000"/>
              </a:lnSpc>
              <a:spcBef>
                <a:spcPts val="0"/>
              </a:spcBef>
              <a:spcAft>
                <a:spcPts val="0"/>
              </a:spcAft>
              <a:buSzPts val="275"/>
              <a:buNone/>
            </a:pPr>
            <a:r>
              <a:rPr b="1" lang="en" sz="950"/>
              <a:t>                row2e3_entry.configure(disabledbackground="yellow", state="disabled", disabledforeground="black")</a:t>
            </a:r>
            <a:endParaRPr b="1" sz="950"/>
          </a:p>
          <a:p>
            <a:pPr indent="0" lvl="0" marL="0" rtl="0" algn="l">
              <a:lnSpc>
                <a:spcPct val="95000"/>
              </a:lnSpc>
              <a:spcBef>
                <a:spcPts val="0"/>
              </a:spcBef>
              <a:spcAft>
                <a:spcPts val="0"/>
              </a:spcAft>
              <a:buSzPts val="275"/>
              <a:buNone/>
            </a:pPr>
            <a:r>
              <a:rPr b="1" lang="en" sz="950">
                <a:solidFill>
                  <a:srgbClr val="B45F06"/>
                </a:solidFill>
              </a:rPr>
              <a:t>            if i == 4:</a:t>
            </a:r>
            <a:endParaRPr b="1" sz="950">
              <a:solidFill>
                <a:srgbClr val="B45F06"/>
              </a:solidFill>
            </a:endParaRPr>
          </a:p>
          <a:p>
            <a:pPr indent="0" lvl="0" marL="0" rtl="0" algn="l">
              <a:lnSpc>
                <a:spcPct val="95000"/>
              </a:lnSpc>
              <a:spcBef>
                <a:spcPts val="0"/>
              </a:spcBef>
              <a:spcAft>
                <a:spcPts val="0"/>
              </a:spcAft>
              <a:buSzPts val="275"/>
              <a:buNone/>
            </a:pPr>
            <a:r>
              <a:rPr b="1" lang="en" sz="950">
                <a:solidFill>
                  <a:srgbClr val="B45F06"/>
                </a:solidFill>
              </a:rPr>
              <a:t>                row2e4_entry.configure(disabledbackground="yellow", state="disabled", disabledforeground="black")</a:t>
            </a:r>
            <a:endParaRPr b="1" sz="950">
              <a:solidFill>
                <a:srgbClr val="B45F06"/>
              </a:solidFill>
            </a:endParaRPr>
          </a:p>
          <a:p>
            <a:pPr indent="0" lvl="0" marL="0" rtl="0" algn="l">
              <a:lnSpc>
                <a:spcPct val="95000"/>
              </a:lnSpc>
              <a:spcBef>
                <a:spcPts val="0"/>
              </a:spcBef>
              <a:spcAft>
                <a:spcPts val="0"/>
              </a:spcAft>
              <a:buSzPts val="275"/>
              <a:buNone/>
            </a:pPr>
            <a:r>
              <a:rPr b="1" lang="en" sz="950"/>
              <a:t>            if i == 5:</a:t>
            </a:r>
            <a:endParaRPr b="1" sz="950"/>
          </a:p>
          <a:p>
            <a:pPr indent="0" lvl="0" marL="0" rtl="0" algn="l">
              <a:lnSpc>
                <a:spcPct val="95000"/>
              </a:lnSpc>
              <a:spcBef>
                <a:spcPts val="0"/>
              </a:spcBef>
              <a:spcAft>
                <a:spcPts val="0"/>
              </a:spcAft>
              <a:buSzPts val="275"/>
              <a:buNone/>
            </a:pPr>
            <a:r>
              <a:rPr b="1" lang="en" sz="950"/>
              <a:t>                row2e5_entry.configure(disabledbackground="yellow", state="disabled", disabledforeground="black")</a:t>
            </a:r>
            <a:endParaRPr b="1" sz="950"/>
          </a:p>
          <a:p>
            <a:pPr indent="0" lvl="0" marL="0" rtl="0" algn="l">
              <a:lnSpc>
                <a:spcPct val="95000"/>
              </a:lnSpc>
              <a:spcBef>
                <a:spcPts val="0"/>
              </a:spcBef>
              <a:spcAft>
                <a:spcPts val="0"/>
              </a:spcAft>
              <a:buSzPts val="275"/>
              <a:buNone/>
            </a:pPr>
            <a:r>
              <a:t/>
            </a:r>
            <a:endParaRPr b="1" sz="950"/>
          </a:p>
          <a:p>
            <a:pPr indent="0" lvl="0" marL="0" rtl="0" algn="l">
              <a:lnSpc>
                <a:spcPct val="95000"/>
              </a:lnSpc>
              <a:spcBef>
                <a:spcPts val="0"/>
              </a:spcBef>
              <a:spcAft>
                <a:spcPts val="0"/>
              </a:spcAft>
              <a:buSzPts val="275"/>
              <a:buNone/>
            </a:pPr>
            <a:r>
              <a:rPr b="1" lang="en" sz="950"/>
              <a:t>for i in </a:t>
            </a:r>
            <a:r>
              <a:rPr b="1" lang="en" sz="950">
                <a:solidFill>
                  <a:srgbClr val="999999"/>
                </a:solidFill>
              </a:rPr>
              <a:t>greyList:</a:t>
            </a:r>
            <a:endParaRPr b="1" sz="950">
              <a:solidFill>
                <a:srgbClr val="999999"/>
              </a:solidFill>
            </a:endParaRPr>
          </a:p>
          <a:p>
            <a:pPr indent="0" lvl="0" marL="0" rtl="0" algn="l">
              <a:lnSpc>
                <a:spcPct val="95000"/>
              </a:lnSpc>
              <a:spcBef>
                <a:spcPts val="0"/>
              </a:spcBef>
              <a:spcAft>
                <a:spcPts val="0"/>
              </a:spcAft>
              <a:buSzPts val="275"/>
              <a:buNone/>
            </a:pPr>
            <a:r>
              <a:rPr b="1" lang="en" sz="950"/>
              <a:t>           </a:t>
            </a:r>
            <a:r>
              <a:rPr b="1" lang="en" sz="950">
                <a:solidFill>
                  <a:srgbClr val="999999"/>
                </a:solidFill>
              </a:rPr>
              <a:t> if i == 1:</a:t>
            </a:r>
            <a:endParaRPr b="1" sz="950">
              <a:solidFill>
                <a:srgbClr val="999999"/>
              </a:solidFill>
            </a:endParaRPr>
          </a:p>
          <a:p>
            <a:pPr indent="0" lvl="0" marL="0" rtl="0" algn="l">
              <a:lnSpc>
                <a:spcPct val="95000"/>
              </a:lnSpc>
              <a:spcBef>
                <a:spcPts val="0"/>
              </a:spcBef>
              <a:spcAft>
                <a:spcPts val="0"/>
              </a:spcAft>
              <a:buSzPts val="275"/>
              <a:buNone/>
            </a:pPr>
            <a:r>
              <a:rPr b="1" lang="en" sz="950">
                <a:solidFill>
                  <a:srgbClr val="999999"/>
                </a:solidFill>
              </a:rPr>
              <a:t>                row2e1_entry.configure(disabledbackground="grey", state="disabled", disabledforeground="black")</a:t>
            </a:r>
            <a:endParaRPr b="1" sz="950">
              <a:solidFill>
                <a:srgbClr val="999999"/>
              </a:solidFill>
            </a:endParaRPr>
          </a:p>
          <a:p>
            <a:pPr indent="0" lvl="0" marL="0" rtl="0" algn="l">
              <a:lnSpc>
                <a:spcPct val="95000"/>
              </a:lnSpc>
              <a:spcBef>
                <a:spcPts val="0"/>
              </a:spcBef>
              <a:spcAft>
                <a:spcPts val="0"/>
              </a:spcAft>
              <a:buSzPts val="275"/>
              <a:buNone/>
            </a:pPr>
            <a:r>
              <a:rPr b="1" lang="en" sz="950">
                <a:solidFill>
                  <a:srgbClr val="999999"/>
                </a:solidFill>
              </a:rPr>
              <a:t>           </a:t>
            </a:r>
            <a:r>
              <a:rPr b="1" lang="en" sz="950"/>
              <a:t> if i == 2:</a:t>
            </a:r>
            <a:endParaRPr b="1" sz="950"/>
          </a:p>
          <a:p>
            <a:pPr indent="0" lvl="0" marL="0" rtl="0" algn="l">
              <a:lnSpc>
                <a:spcPct val="95000"/>
              </a:lnSpc>
              <a:spcBef>
                <a:spcPts val="0"/>
              </a:spcBef>
              <a:spcAft>
                <a:spcPts val="0"/>
              </a:spcAft>
              <a:buSzPts val="275"/>
              <a:buNone/>
            </a:pPr>
            <a:r>
              <a:rPr b="1" lang="en" sz="950"/>
              <a:t>                row2e2_entry.configure(disabledbackground="grey", state="disabled", disabledforeground="black")    </a:t>
            </a:r>
            <a:r>
              <a:rPr b="1" lang="en" sz="950">
                <a:solidFill>
                  <a:srgbClr val="999999"/>
                </a:solidFill>
              </a:rPr>
              <a:t>                </a:t>
            </a:r>
            <a:r>
              <a:rPr b="1" lang="en" sz="950">
                <a:solidFill>
                  <a:srgbClr val="00FF00"/>
                </a:solidFill>
              </a:rPr>
              <a:t>     #greenList[2,5]</a:t>
            </a:r>
            <a:endParaRPr b="1" sz="950">
              <a:solidFill>
                <a:srgbClr val="00FF00"/>
              </a:solidFill>
            </a:endParaRPr>
          </a:p>
          <a:p>
            <a:pPr indent="0" lvl="0" marL="0" rtl="0" algn="l">
              <a:lnSpc>
                <a:spcPct val="95000"/>
              </a:lnSpc>
              <a:spcBef>
                <a:spcPts val="0"/>
              </a:spcBef>
              <a:spcAft>
                <a:spcPts val="0"/>
              </a:spcAft>
              <a:buSzPts val="275"/>
              <a:buNone/>
            </a:pPr>
            <a:r>
              <a:rPr b="1" lang="en" sz="950"/>
              <a:t>           </a:t>
            </a:r>
            <a:r>
              <a:rPr b="1" lang="en" sz="950">
                <a:solidFill>
                  <a:schemeClr val="dk2"/>
                </a:solidFill>
              </a:rPr>
              <a:t> if i == 3:</a:t>
            </a:r>
            <a:endParaRPr b="1" sz="950">
              <a:solidFill>
                <a:schemeClr val="dk2"/>
              </a:solidFill>
            </a:endParaRPr>
          </a:p>
          <a:p>
            <a:pPr indent="0" lvl="0" marL="0" rtl="0" algn="l">
              <a:lnSpc>
                <a:spcPct val="95000"/>
              </a:lnSpc>
              <a:spcBef>
                <a:spcPts val="0"/>
              </a:spcBef>
              <a:spcAft>
                <a:spcPts val="0"/>
              </a:spcAft>
              <a:buSzPts val="275"/>
              <a:buNone/>
            </a:pPr>
            <a:r>
              <a:rPr b="1" lang="en" sz="950">
                <a:solidFill>
                  <a:schemeClr val="dk2"/>
                </a:solidFill>
              </a:rPr>
              <a:t>                row2e3_entry.configure(disabledbackground="grey", state="disabled", disabledforeground="black") </a:t>
            </a:r>
            <a:r>
              <a:rPr b="1" lang="en" sz="950"/>
              <a:t>                       </a:t>
            </a:r>
            <a:r>
              <a:rPr b="1" lang="en" sz="950">
                <a:solidFill>
                  <a:srgbClr val="B45F06"/>
                </a:solidFill>
              </a:rPr>
              <a:t> #yellowList[4]</a:t>
            </a:r>
            <a:endParaRPr b="1" sz="950">
              <a:solidFill>
                <a:srgbClr val="B45F06"/>
              </a:solidFill>
            </a:endParaRPr>
          </a:p>
          <a:p>
            <a:pPr indent="0" lvl="0" marL="0" rtl="0" algn="l">
              <a:lnSpc>
                <a:spcPct val="95000"/>
              </a:lnSpc>
              <a:spcBef>
                <a:spcPts val="0"/>
              </a:spcBef>
              <a:spcAft>
                <a:spcPts val="0"/>
              </a:spcAft>
              <a:buSzPts val="275"/>
              <a:buNone/>
            </a:pPr>
            <a:r>
              <a:rPr b="1" lang="en" sz="950"/>
              <a:t>            if i == 4:</a:t>
            </a:r>
            <a:endParaRPr b="1" sz="950"/>
          </a:p>
          <a:p>
            <a:pPr indent="0" lvl="0" marL="0" rtl="0" algn="l">
              <a:lnSpc>
                <a:spcPct val="95000"/>
              </a:lnSpc>
              <a:spcBef>
                <a:spcPts val="0"/>
              </a:spcBef>
              <a:spcAft>
                <a:spcPts val="0"/>
              </a:spcAft>
              <a:buSzPts val="275"/>
              <a:buNone/>
            </a:pPr>
            <a:r>
              <a:rPr b="1" lang="en" sz="950"/>
              <a:t>                row2e4_entry.configure(disabledbackground="grey", state="disabled", disabledforeground="black")     </a:t>
            </a:r>
            <a:r>
              <a:rPr b="1" lang="en" sz="950">
                <a:solidFill>
                  <a:srgbClr val="999999"/>
                </a:solidFill>
              </a:rPr>
              <a:t>                   #greyList[1,3]</a:t>
            </a:r>
            <a:endParaRPr b="1" sz="950">
              <a:solidFill>
                <a:srgbClr val="999999"/>
              </a:solidFill>
            </a:endParaRPr>
          </a:p>
          <a:p>
            <a:pPr indent="0" lvl="0" marL="0" rtl="0" algn="l">
              <a:lnSpc>
                <a:spcPct val="95000"/>
              </a:lnSpc>
              <a:spcBef>
                <a:spcPts val="0"/>
              </a:spcBef>
              <a:spcAft>
                <a:spcPts val="0"/>
              </a:spcAft>
              <a:buSzPts val="275"/>
              <a:buNone/>
            </a:pPr>
            <a:r>
              <a:rPr b="1" lang="en" sz="950"/>
              <a:t>            if i == 5:</a:t>
            </a:r>
            <a:endParaRPr b="1" sz="950"/>
          </a:p>
          <a:p>
            <a:pPr indent="0" lvl="0" marL="0" rtl="0" algn="l">
              <a:lnSpc>
                <a:spcPct val="95000"/>
              </a:lnSpc>
              <a:spcBef>
                <a:spcPts val="0"/>
              </a:spcBef>
              <a:spcAft>
                <a:spcPts val="0"/>
              </a:spcAft>
              <a:buSzPts val="275"/>
              <a:buNone/>
            </a:pPr>
            <a:r>
              <a:rPr b="1" lang="en" sz="1450"/>
              <a:t>           </a:t>
            </a:r>
            <a:r>
              <a:rPr b="1" lang="en" sz="950"/>
              <a:t>row2e5_entry.configure(disabledbackground="grey", state="disabled", disabledforeground="black")</a:t>
            </a:r>
            <a:endParaRPr b="1" sz="950"/>
          </a:p>
          <a:p>
            <a:pPr indent="0" lvl="0" marL="0" rtl="0" algn="l">
              <a:lnSpc>
                <a:spcPct val="95000"/>
              </a:lnSpc>
              <a:spcBef>
                <a:spcPts val="0"/>
              </a:spcBef>
              <a:spcAft>
                <a:spcPts val="0"/>
              </a:spcAft>
              <a:buSzPts val="275"/>
              <a:buNone/>
            </a:pPr>
            <a:r>
              <a:rPr b="1" lang="en" sz="950"/>
              <a:t>       </a:t>
            </a:r>
            <a:endParaRPr b="1" sz="1450"/>
          </a:p>
        </p:txBody>
      </p:sp>
      <p:pic>
        <p:nvPicPr>
          <p:cNvPr id="337" name="Google Shape;337;p36"/>
          <p:cNvPicPr preferRelativeResize="0"/>
          <p:nvPr/>
        </p:nvPicPr>
        <p:blipFill rotWithShape="1">
          <a:blip r:embed="rId3">
            <a:alphaModFix/>
          </a:blip>
          <a:srcRect b="0" l="0" r="0" t="0"/>
          <a:stretch/>
        </p:blipFill>
        <p:spPr>
          <a:xfrm>
            <a:off x="6796825" y="0"/>
            <a:ext cx="2347175" cy="37381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7"/>
          <p:cNvSpPr txBox="1"/>
          <p:nvPr>
            <p:ph idx="1" type="body"/>
          </p:nvPr>
        </p:nvSpPr>
        <p:spPr>
          <a:xfrm>
            <a:off x="0" y="76200"/>
            <a:ext cx="9144000" cy="5067300"/>
          </a:xfrm>
          <a:prstGeom prst="rect">
            <a:avLst/>
          </a:prstGeom>
          <a:noFill/>
          <a:ln>
            <a:noFill/>
          </a:ln>
        </p:spPr>
        <p:txBody>
          <a:bodyPr anchorCtr="0" anchor="t" bIns="91425" lIns="91425" spcFirstLastPara="1" rIns="91425" wrap="square" tIns="91425">
            <a:normAutofit fontScale="32500" lnSpcReduction="10000"/>
          </a:bodyPr>
          <a:lstStyle/>
          <a:p>
            <a:pPr indent="0" lvl="0" marL="0" rtl="0" algn="l">
              <a:lnSpc>
                <a:spcPct val="115000"/>
              </a:lnSpc>
              <a:spcBef>
                <a:spcPts val="0"/>
              </a:spcBef>
              <a:spcAft>
                <a:spcPts val="0"/>
              </a:spcAft>
              <a:buSzPct val="127909"/>
              <a:buNone/>
            </a:pPr>
            <a:r>
              <a:rPr b="1" lang="en" sz="4330">
                <a:solidFill>
                  <a:srgbClr val="B45F06"/>
                </a:solidFill>
              </a:rPr>
              <a:t># Checking if answer is correct or not.</a:t>
            </a:r>
            <a:endParaRPr b="1" sz="4330">
              <a:solidFill>
                <a:srgbClr val="B45F06"/>
              </a:solidFill>
            </a:endParaRPr>
          </a:p>
          <a:p>
            <a:pPr indent="0" lvl="0" marL="0" rtl="0" algn="l">
              <a:lnSpc>
                <a:spcPct val="115000"/>
              </a:lnSpc>
              <a:spcBef>
                <a:spcPts val="0"/>
              </a:spcBef>
              <a:spcAft>
                <a:spcPts val="0"/>
              </a:spcAft>
              <a:buSzPct val="127909"/>
              <a:buNone/>
            </a:pPr>
            <a:r>
              <a:rPr b="1" lang="en" sz="4330">
                <a:solidFill>
                  <a:srgbClr val="38761D"/>
                </a:solidFill>
              </a:rPr>
              <a:t>if len(greenList) == 5:          </a:t>
            </a:r>
            <a:r>
              <a:rPr b="1" lang="en" sz="4330">
                <a:solidFill>
                  <a:srgbClr val="3C78D8"/>
                </a:solidFill>
              </a:rPr>
              <a:t>#greenList[2,5]</a:t>
            </a:r>
            <a:endParaRPr b="1" sz="4330">
              <a:solidFill>
                <a:srgbClr val="3C78D8"/>
              </a:solidFill>
            </a:endParaRPr>
          </a:p>
          <a:p>
            <a:pPr indent="0" lvl="0" marL="0" rtl="0" algn="l">
              <a:lnSpc>
                <a:spcPct val="115000"/>
              </a:lnSpc>
              <a:spcBef>
                <a:spcPts val="0"/>
              </a:spcBef>
              <a:spcAft>
                <a:spcPts val="0"/>
              </a:spcAft>
              <a:buSzPct val="127909"/>
              <a:buNone/>
            </a:pPr>
            <a:r>
              <a:rPr b="1" lang="en" sz="4330"/>
              <a:t>   tmpLabelcorrect = Label( wordle_screen, text="Congratulations! </a:t>
            </a:r>
            <a:endParaRPr b="1" sz="4330"/>
          </a:p>
          <a:p>
            <a:pPr indent="0" lvl="0" marL="0" rtl="0" algn="l">
              <a:lnSpc>
                <a:spcPct val="115000"/>
              </a:lnSpc>
              <a:spcBef>
                <a:spcPts val="0"/>
              </a:spcBef>
              <a:spcAft>
                <a:spcPts val="0"/>
              </a:spcAft>
              <a:buSzPct val="127909"/>
              <a:buNone/>
            </a:pPr>
            <a:r>
              <a:rPr b="1" lang="en" sz="4330"/>
              <a:t>   Your Answer is CORRECT.", fg="green",font=("calibri", 11))</a:t>
            </a:r>
            <a:endParaRPr b="1" sz="4330"/>
          </a:p>
          <a:p>
            <a:pPr indent="0" lvl="0" marL="0" rtl="0" algn="l">
              <a:lnSpc>
                <a:spcPct val="115000"/>
              </a:lnSpc>
              <a:spcBef>
                <a:spcPts val="0"/>
              </a:spcBef>
              <a:spcAft>
                <a:spcPts val="0"/>
              </a:spcAft>
              <a:buSzPct val="127909"/>
              <a:buNone/>
            </a:pPr>
            <a:r>
              <a:rPr b="1" lang="en" sz="4330"/>
              <a:t>   tmpLabelcorrect.pack()</a:t>
            </a:r>
            <a:endParaRPr b="1" sz="4330"/>
          </a:p>
          <a:p>
            <a:pPr indent="0" lvl="0" marL="0" rtl="0" algn="l">
              <a:lnSpc>
                <a:spcPct val="115000"/>
              </a:lnSpc>
              <a:spcBef>
                <a:spcPts val="0"/>
              </a:spcBef>
              <a:spcAft>
                <a:spcPts val="0"/>
              </a:spcAft>
              <a:buSzPct val="127909"/>
              <a:buNone/>
            </a:pPr>
            <a:r>
              <a:t/>
            </a:r>
            <a:endParaRPr b="1" sz="4330"/>
          </a:p>
          <a:p>
            <a:pPr indent="0" lvl="0" marL="0" rtl="0" algn="l">
              <a:lnSpc>
                <a:spcPct val="115000"/>
              </a:lnSpc>
              <a:spcBef>
                <a:spcPts val="0"/>
              </a:spcBef>
              <a:spcAft>
                <a:spcPts val="0"/>
              </a:spcAft>
              <a:buSzPct val="127909"/>
              <a:buNone/>
            </a:pPr>
            <a:r>
              <a:rPr b="1" lang="en" sz="4330">
                <a:solidFill>
                  <a:srgbClr val="AF00DB"/>
                </a:solidFill>
              </a:rPr>
              <a:t>else:</a:t>
            </a:r>
            <a:endParaRPr b="1" sz="4330">
              <a:solidFill>
                <a:srgbClr val="AF00DB"/>
              </a:solidFill>
            </a:endParaRPr>
          </a:p>
          <a:p>
            <a:pPr indent="0" lvl="0" marL="0" rtl="0" algn="l">
              <a:lnSpc>
                <a:spcPct val="115000"/>
              </a:lnSpc>
              <a:spcBef>
                <a:spcPts val="0"/>
              </a:spcBef>
              <a:spcAft>
                <a:spcPts val="0"/>
              </a:spcAft>
              <a:buSzPct val="127909"/>
              <a:buNone/>
            </a:pPr>
            <a:r>
              <a:rPr b="1" lang="en" sz="4330">
                <a:solidFill>
                  <a:srgbClr val="AF00DB"/>
                </a:solidFill>
              </a:rPr>
              <a:t>     tmpLabel = Label(wordle_screen, text=</a:t>
            </a:r>
            <a:r>
              <a:rPr b="1" lang="en" sz="4330">
                <a:solidFill>
                  <a:srgbClr val="FF9900"/>
                </a:solidFill>
              </a:rPr>
              <a:t>"Incorrect Answer. Try Again."</a:t>
            </a:r>
            <a:r>
              <a:rPr b="1" lang="en" sz="4330">
                <a:solidFill>
                  <a:srgbClr val="AF00DB"/>
                </a:solidFill>
              </a:rPr>
              <a:t>, fg="green", </a:t>
            </a:r>
            <a:endParaRPr b="1" sz="4330">
              <a:solidFill>
                <a:srgbClr val="AF00DB"/>
              </a:solidFill>
            </a:endParaRPr>
          </a:p>
          <a:p>
            <a:pPr indent="0" lvl="0" marL="0" rtl="0" algn="l">
              <a:lnSpc>
                <a:spcPct val="115000"/>
              </a:lnSpc>
              <a:spcBef>
                <a:spcPts val="0"/>
              </a:spcBef>
              <a:spcAft>
                <a:spcPts val="0"/>
              </a:spcAft>
              <a:buSzPct val="127909"/>
              <a:buNone/>
            </a:pPr>
            <a:r>
              <a:rPr b="1" lang="en" sz="4330">
                <a:solidFill>
                  <a:srgbClr val="AF00DB"/>
                </a:solidFill>
              </a:rPr>
              <a:t>     font=("calibri", 11))</a:t>
            </a:r>
            <a:endParaRPr b="1" sz="4330">
              <a:solidFill>
                <a:srgbClr val="AF00DB"/>
              </a:solidFill>
            </a:endParaRPr>
          </a:p>
          <a:p>
            <a:pPr indent="0" lvl="0" marL="0" rtl="0" algn="l">
              <a:lnSpc>
                <a:spcPct val="115000"/>
              </a:lnSpc>
              <a:spcBef>
                <a:spcPts val="0"/>
              </a:spcBef>
              <a:spcAft>
                <a:spcPts val="0"/>
              </a:spcAft>
              <a:buSzPct val="127909"/>
              <a:buNone/>
            </a:pPr>
            <a:r>
              <a:rPr b="1" lang="en" sz="4330">
                <a:solidFill>
                  <a:srgbClr val="AF00DB"/>
                </a:solidFill>
              </a:rPr>
              <a:t>     tmpLabel.pack()</a:t>
            </a:r>
            <a:endParaRPr b="1" sz="4330">
              <a:solidFill>
                <a:srgbClr val="AF00DB"/>
              </a:solidFill>
            </a:endParaRPr>
          </a:p>
          <a:p>
            <a:pPr indent="0" lvl="0" marL="0" rtl="0" algn="l">
              <a:lnSpc>
                <a:spcPct val="115000"/>
              </a:lnSpc>
              <a:spcBef>
                <a:spcPts val="0"/>
              </a:spcBef>
              <a:spcAft>
                <a:spcPts val="0"/>
              </a:spcAft>
              <a:buSzPct val="127909"/>
              <a:buNone/>
            </a:pPr>
            <a:r>
              <a:t/>
            </a:r>
            <a:endParaRPr b="1" sz="4330"/>
          </a:p>
          <a:p>
            <a:pPr indent="0" lvl="0" marL="0" rtl="0" algn="l">
              <a:lnSpc>
                <a:spcPct val="115000"/>
              </a:lnSpc>
              <a:spcBef>
                <a:spcPts val="0"/>
              </a:spcBef>
              <a:spcAft>
                <a:spcPts val="0"/>
              </a:spcAft>
              <a:buSzPct val="127909"/>
              <a:buNone/>
            </a:pPr>
            <a:r>
              <a:rPr b="1" lang="en" sz="4330"/>
              <a:t>      </a:t>
            </a:r>
            <a:r>
              <a:rPr b="1" lang="en" sz="4330">
                <a:solidFill>
                  <a:srgbClr val="FF0000"/>
                </a:solidFill>
              </a:rPr>
              <a:t>tempCount += 1</a:t>
            </a:r>
            <a:endParaRPr b="1" sz="4330">
              <a:solidFill>
                <a:srgbClr val="FF0000"/>
              </a:solidFill>
            </a:endParaRPr>
          </a:p>
          <a:p>
            <a:pPr indent="0" lvl="0" marL="0" rtl="0" algn="l">
              <a:lnSpc>
                <a:spcPct val="115000"/>
              </a:lnSpc>
              <a:spcBef>
                <a:spcPts val="0"/>
              </a:spcBef>
              <a:spcAft>
                <a:spcPts val="0"/>
              </a:spcAft>
              <a:buSzPct val="127909"/>
              <a:buNone/>
            </a:pPr>
            <a:r>
              <a:rPr b="1" lang="en" sz="4330">
                <a:solidFill>
                  <a:srgbClr val="38761D"/>
                </a:solidFill>
              </a:rPr>
              <a:t>#tempcount=tempcount+1=</a:t>
            </a:r>
            <a:r>
              <a:rPr b="1" lang="en" sz="4330">
                <a:solidFill>
                  <a:srgbClr val="CC0000"/>
                </a:solidFill>
              </a:rPr>
              <a:t>2+1</a:t>
            </a:r>
            <a:r>
              <a:rPr b="1" lang="en" sz="4330">
                <a:solidFill>
                  <a:srgbClr val="38761D"/>
                </a:solidFill>
              </a:rPr>
              <a:t>=3</a:t>
            </a:r>
            <a:endParaRPr b="1" sz="4330">
              <a:solidFill>
                <a:srgbClr val="38761D"/>
              </a:solidFill>
            </a:endParaRPr>
          </a:p>
          <a:p>
            <a:pPr indent="0" lvl="0" marL="0" rtl="0" algn="l">
              <a:lnSpc>
                <a:spcPct val="95000"/>
              </a:lnSpc>
              <a:spcBef>
                <a:spcPts val="0"/>
              </a:spcBef>
              <a:spcAft>
                <a:spcPts val="0"/>
              </a:spcAft>
              <a:buSzPct val="142486"/>
              <a:buNone/>
            </a:pPr>
            <a:r>
              <a:t/>
            </a:r>
            <a:endParaRPr b="1" sz="3887">
              <a:solidFill>
                <a:srgbClr val="00FF00"/>
              </a:solidFill>
            </a:endParaRPr>
          </a:p>
          <a:p>
            <a:pPr indent="0" lvl="0" marL="0" rtl="0" algn="l">
              <a:lnSpc>
                <a:spcPct val="95000"/>
              </a:lnSpc>
              <a:spcBef>
                <a:spcPts val="0"/>
              </a:spcBef>
              <a:spcAft>
                <a:spcPts val="0"/>
              </a:spcAft>
              <a:buSzPct val="142486"/>
              <a:buNone/>
            </a:pPr>
            <a:r>
              <a:t/>
            </a:r>
            <a:endParaRPr b="1" sz="3887">
              <a:solidFill>
                <a:srgbClr val="00FF00"/>
              </a:solidFill>
            </a:endParaRPr>
          </a:p>
          <a:p>
            <a:pPr indent="0" lvl="0" marL="0" rtl="0" algn="l">
              <a:lnSpc>
                <a:spcPct val="95000"/>
              </a:lnSpc>
              <a:spcBef>
                <a:spcPts val="0"/>
              </a:spcBef>
              <a:spcAft>
                <a:spcPts val="0"/>
              </a:spcAft>
              <a:buSzPct val="142486"/>
              <a:buNone/>
            </a:pPr>
            <a:r>
              <a:t/>
            </a:r>
            <a:endParaRPr b="1" sz="3887">
              <a:solidFill>
                <a:srgbClr val="00FF00"/>
              </a:solidFill>
            </a:endParaRPr>
          </a:p>
          <a:p>
            <a:pPr indent="0" lvl="0" marL="0" rtl="0" algn="l">
              <a:lnSpc>
                <a:spcPct val="95000"/>
              </a:lnSpc>
              <a:spcBef>
                <a:spcPts val="0"/>
              </a:spcBef>
              <a:spcAft>
                <a:spcPts val="0"/>
              </a:spcAft>
              <a:buSzPct val="142486"/>
              <a:buNone/>
            </a:pPr>
            <a:r>
              <a:rPr b="1" lang="en" sz="3887">
                <a:solidFill>
                  <a:srgbClr val="00FF00"/>
                </a:solidFill>
              </a:rPr>
              <a:t>                                                                                                                   </a:t>
            </a:r>
            <a:endParaRPr b="1" sz="3887">
              <a:solidFill>
                <a:srgbClr val="00FF00"/>
              </a:solidFill>
            </a:endParaRPr>
          </a:p>
          <a:p>
            <a:pPr indent="0" lvl="0" marL="0" rtl="0" algn="l">
              <a:lnSpc>
                <a:spcPct val="95000"/>
              </a:lnSpc>
              <a:spcBef>
                <a:spcPts val="0"/>
              </a:spcBef>
              <a:spcAft>
                <a:spcPts val="0"/>
              </a:spcAft>
              <a:buSzPct val="142486"/>
              <a:buNone/>
            </a:pPr>
            <a:r>
              <a:t/>
            </a:r>
            <a:endParaRPr b="1" sz="3887">
              <a:solidFill>
                <a:srgbClr val="00FF00"/>
              </a:solidFill>
            </a:endParaRPr>
          </a:p>
          <a:p>
            <a:pPr indent="0" lvl="0" marL="0" rtl="0" algn="l">
              <a:lnSpc>
                <a:spcPct val="95000"/>
              </a:lnSpc>
              <a:spcBef>
                <a:spcPts val="0"/>
              </a:spcBef>
              <a:spcAft>
                <a:spcPts val="0"/>
              </a:spcAft>
              <a:buSzPct val="142486"/>
              <a:buNone/>
            </a:pPr>
            <a:r>
              <a:rPr b="1" lang="en" sz="3887">
                <a:solidFill>
                  <a:srgbClr val="00FF00"/>
                </a:solidFill>
              </a:rPr>
              <a:t>                                                                                                                      #greenList [2,5]</a:t>
            </a:r>
            <a:r>
              <a:rPr b="1" lang="en" sz="3887"/>
              <a:t>  </a:t>
            </a:r>
            <a:endParaRPr b="1" sz="3887"/>
          </a:p>
          <a:p>
            <a:pPr indent="0" lvl="0" marL="0" rtl="0" algn="l">
              <a:lnSpc>
                <a:spcPct val="95000"/>
              </a:lnSpc>
              <a:spcBef>
                <a:spcPts val="0"/>
              </a:spcBef>
              <a:spcAft>
                <a:spcPts val="0"/>
              </a:spcAft>
              <a:buSzPct val="142486"/>
              <a:buNone/>
            </a:pPr>
            <a:r>
              <a:rPr b="1" lang="en" sz="3887">
                <a:solidFill>
                  <a:srgbClr val="F1C232"/>
                </a:solidFill>
              </a:rPr>
              <a:t>                                                                                                                      #yellowList [4]</a:t>
            </a:r>
            <a:endParaRPr b="1" sz="3887"/>
          </a:p>
          <a:p>
            <a:pPr indent="0" lvl="0" marL="0" rtl="0" algn="l">
              <a:lnSpc>
                <a:spcPct val="95000"/>
              </a:lnSpc>
              <a:spcBef>
                <a:spcPts val="0"/>
              </a:spcBef>
              <a:spcAft>
                <a:spcPts val="0"/>
              </a:spcAft>
              <a:buSzPct val="142486"/>
              <a:buNone/>
            </a:pPr>
            <a:r>
              <a:rPr b="1" lang="en" sz="3887">
                <a:solidFill>
                  <a:srgbClr val="7F7F7F"/>
                </a:solidFill>
              </a:rPr>
              <a:t>                                                                                                                      #greyList  [1,3]</a:t>
            </a:r>
            <a:r>
              <a:rPr b="1" lang="en" sz="3887"/>
              <a:t>        </a:t>
            </a:r>
            <a:endParaRPr b="1" sz="3887"/>
          </a:p>
          <a:p>
            <a:pPr indent="0" lvl="0" marL="0" rtl="0" algn="l">
              <a:lnSpc>
                <a:spcPct val="95000"/>
              </a:lnSpc>
              <a:spcBef>
                <a:spcPts val="0"/>
              </a:spcBef>
              <a:spcAft>
                <a:spcPts val="0"/>
              </a:spcAft>
              <a:buSzPts val="1800"/>
              <a:buNone/>
            </a:pPr>
            <a:r>
              <a:rPr b="1" lang="en" sz="1175"/>
              <a:t>                                   </a:t>
            </a:r>
            <a:endParaRPr/>
          </a:p>
          <a:p>
            <a:pPr indent="0" lvl="0" marL="0" rtl="0" algn="l">
              <a:lnSpc>
                <a:spcPct val="115000"/>
              </a:lnSpc>
              <a:spcBef>
                <a:spcPts val="0"/>
              </a:spcBef>
              <a:spcAft>
                <a:spcPts val="0"/>
              </a:spcAft>
              <a:buSzPct val="307692"/>
              <a:buNone/>
            </a:pPr>
            <a:r>
              <a:t/>
            </a:r>
            <a:endParaRPr/>
          </a:p>
          <a:p>
            <a:pPr indent="0" lvl="0" marL="0" rtl="0" algn="l">
              <a:lnSpc>
                <a:spcPct val="115000"/>
              </a:lnSpc>
              <a:spcBef>
                <a:spcPts val="1200"/>
              </a:spcBef>
              <a:spcAft>
                <a:spcPts val="1200"/>
              </a:spcAft>
              <a:buSzPct val="307692"/>
              <a:buNone/>
            </a:pPr>
            <a:r>
              <a:t/>
            </a:r>
            <a:endParaRPr/>
          </a:p>
        </p:txBody>
      </p:sp>
      <p:pic>
        <p:nvPicPr>
          <p:cNvPr id="343" name="Google Shape;343;p37"/>
          <p:cNvPicPr preferRelativeResize="0"/>
          <p:nvPr/>
        </p:nvPicPr>
        <p:blipFill rotWithShape="1">
          <a:blip r:embed="rId3">
            <a:alphaModFix/>
          </a:blip>
          <a:srcRect b="0" l="0" r="0" t="0"/>
          <a:stretch/>
        </p:blipFill>
        <p:spPr>
          <a:xfrm>
            <a:off x="6447475" y="289775"/>
            <a:ext cx="2696525" cy="41891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8"/>
          <p:cNvSpPr txBox="1"/>
          <p:nvPr>
            <p:ph idx="1" type="body"/>
          </p:nvPr>
        </p:nvSpPr>
        <p:spPr>
          <a:xfrm>
            <a:off x="-54150" y="0"/>
            <a:ext cx="9144000" cy="50889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l">
              <a:lnSpc>
                <a:spcPct val="100000"/>
              </a:lnSpc>
              <a:spcBef>
                <a:spcPts val="0"/>
              </a:spcBef>
              <a:spcAft>
                <a:spcPts val="0"/>
              </a:spcAft>
              <a:buSzPct val="118090"/>
              <a:buNone/>
            </a:pPr>
            <a:r>
              <a:rPr b="1" lang="en" sz="6097"/>
              <a:t>def </a:t>
            </a:r>
            <a:r>
              <a:rPr b="1" lang="en" sz="6097">
                <a:solidFill>
                  <a:srgbClr val="B45F06"/>
                </a:solidFill>
              </a:rPr>
              <a:t>fnCheckAttemptNo</a:t>
            </a:r>
            <a:r>
              <a:rPr b="1" lang="en" sz="6097"/>
              <a:t>()</a:t>
            </a:r>
            <a:endParaRPr b="1" sz="6097"/>
          </a:p>
          <a:p>
            <a:pPr indent="0" lvl="0" marL="0" rtl="0" algn="l">
              <a:lnSpc>
                <a:spcPct val="100000"/>
              </a:lnSpc>
              <a:spcBef>
                <a:spcPts val="0"/>
              </a:spcBef>
              <a:spcAft>
                <a:spcPts val="0"/>
              </a:spcAft>
              <a:buSzPct val="118090"/>
              <a:buNone/>
            </a:pPr>
            <a:r>
              <a:t/>
            </a:r>
            <a:endParaRPr b="1" sz="6097"/>
          </a:p>
          <a:p>
            <a:pPr indent="0" lvl="0" marL="0" rtl="0" algn="l">
              <a:lnSpc>
                <a:spcPct val="100000"/>
              </a:lnSpc>
              <a:spcBef>
                <a:spcPts val="0"/>
              </a:spcBef>
              <a:spcAft>
                <a:spcPts val="0"/>
              </a:spcAft>
              <a:buSzPct val="118090"/>
              <a:buNone/>
            </a:pPr>
            <a:r>
              <a:rPr b="1" lang="en" sz="6097"/>
              <a:t>     </a:t>
            </a:r>
            <a:r>
              <a:rPr b="1" lang="en" sz="6097">
                <a:solidFill>
                  <a:srgbClr val="B45F06"/>
                </a:solidFill>
              </a:rPr>
              <a:t>If </a:t>
            </a:r>
            <a:r>
              <a:rPr b="1" lang="en" sz="6097"/>
              <a:t>tempCount==</a:t>
            </a:r>
            <a:r>
              <a:rPr b="1" lang="en" sz="6097">
                <a:solidFill>
                  <a:srgbClr val="38761D"/>
                </a:solidFill>
              </a:rPr>
              <a:t>3</a:t>
            </a:r>
            <a:r>
              <a:rPr b="1" lang="en" sz="6097"/>
              <a:t>:</a:t>
            </a:r>
            <a:endParaRPr b="1" sz="6097"/>
          </a:p>
          <a:p>
            <a:pPr indent="0" lvl="0" marL="0" rtl="0" algn="l">
              <a:lnSpc>
                <a:spcPct val="100000"/>
              </a:lnSpc>
              <a:spcBef>
                <a:spcPts val="0"/>
              </a:spcBef>
              <a:spcAft>
                <a:spcPts val="0"/>
              </a:spcAft>
              <a:buSzPct val="118090"/>
              <a:buNone/>
            </a:pPr>
            <a:r>
              <a:t/>
            </a:r>
            <a:endParaRPr b="1" sz="6097"/>
          </a:p>
          <a:p>
            <a:pPr indent="0" lvl="0" marL="0" rtl="0" algn="l">
              <a:lnSpc>
                <a:spcPct val="100000"/>
              </a:lnSpc>
              <a:spcBef>
                <a:spcPts val="0"/>
              </a:spcBef>
              <a:spcAft>
                <a:spcPts val="0"/>
              </a:spcAft>
              <a:buSzPct val="118090"/>
              <a:buNone/>
            </a:pPr>
            <a:r>
              <a:rPr b="1" lang="en" sz="6097"/>
              <a:t>	row3e1_info=row3e1_entry</a:t>
            </a:r>
            <a:r>
              <a:rPr b="1" lang="en" sz="6097">
                <a:solidFill>
                  <a:srgbClr val="B45F06"/>
                </a:solidFill>
              </a:rPr>
              <a:t>.get()</a:t>
            </a:r>
            <a:endParaRPr b="1" sz="6097">
              <a:solidFill>
                <a:srgbClr val="B45F06"/>
              </a:solidFill>
            </a:endParaRPr>
          </a:p>
          <a:p>
            <a:pPr indent="0" lvl="0" marL="0" rtl="0" algn="l">
              <a:lnSpc>
                <a:spcPct val="100000"/>
              </a:lnSpc>
              <a:spcBef>
                <a:spcPts val="0"/>
              </a:spcBef>
              <a:spcAft>
                <a:spcPts val="0"/>
              </a:spcAft>
              <a:buSzPct val="118090"/>
              <a:buNone/>
            </a:pPr>
            <a:r>
              <a:rPr b="1" lang="en" sz="6097"/>
              <a:t>	row3e2_info=row3e2_entry</a:t>
            </a:r>
            <a:r>
              <a:rPr b="1" lang="en" sz="6097">
                <a:solidFill>
                  <a:srgbClr val="B45F06"/>
                </a:solidFill>
              </a:rPr>
              <a:t>.get()</a:t>
            </a:r>
            <a:endParaRPr b="1" sz="6097">
              <a:solidFill>
                <a:srgbClr val="B45F06"/>
              </a:solidFill>
            </a:endParaRPr>
          </a:p>
          <a:p>
            <a:pPr indent="0" lvl="0" marL="0" rtl="0" algn="l">
              <a:lnSpc>
                <a:spcPct val="100000"/>
              </a:lnSpc>
              <a:spcBef>
                <a:spcPts val="0"/>
              </a:spcBef>
              <a:spcAft>
                <a:spcPts val="0"/>
              </a:spcAft>
              <a:buSzPct val="118090"/>
              <a:buNone/>
            </a:pPr>
            <a:r>
              <a:rPr b="1" lang="en" sz="6097"/>
              <a:t>	row3e3_info=row3e3_entry</a:t>
            </a:r>
            <a:r>
              <a:rPr b="1" lang="en" sz="6097">
                <a:solidFill>
                  <a:srgbClr val="B45F06"/>
                </a:solidFill>
              </a:rPr>
              <a:t>.get()</a:t>
            </a:r>
            <a:endParaRPr b="1" sz="6097">
              <a:solidFill>
                <a:srgbClr val="B45F06"/>
              </a:solidFill>
            </a:endParaRPr>
          </a:p>
          <a:p>
            <a:pPr indent="0" lvl="0" marL="0" rtl="0" algn="l">
              <a:lnSpc>
                <a:spcPct val="100000"/>
              </a:lnSpc>
              <a:spcBef>
                <a:spcPts val="0"/>
              </a:spcBef>
              <a:spcAft>
                <a:spcPts val="0"/>
              </a:spcAft>
              <a:buSzPct val="118090"/>
              <a:buNone/>
            </a:pPr>
            <a:r>
              <a:rPr b="1" lang="en" sz="6097"/>
              <a:t>	row3e4_info=row3e4_entry</a:t>
            </a:r>
            <a:r>
              <a:rPr b="1" lang="en" sz="6097">
                <a:solidFill>
                  <a:srgbClr val="B45F06"/>
                </a:solidFill>
              </a:rPr>
              <a:t>.get()</a:t>
            </a:r>
            <a:endParaRPr b="1" sz="6097">
              <a:solidFill>
                <a:srgbClr val="B45F06"/>
              </a:solidFill>
            </a:endParaRPr>
          </a:p>
          <a:p>
            <a:pPr indent="0" lvl="0" marL="0" rtl="0" algn="l">
              <a:lnSpc>
                <a:spcPct val="100000"/>
              </a:lnSpc>
              <a:spcBef>
                <a:spcPts val="0"/>
              </a:spcBef>
              <a:spcAft>
                <a:spcPts val="0"/>
              </a:spcAft>
              <a:buSzPct val="118090"/>
              <a:buNone/>
            </a:pPr>
            <a:r>
              <a:rPr b="1" lang="en" sz="6097"/>
              <a:t>	row3e5_info=row3e5_entry</a:t>
            </a:r>
            <a:r>
              <a:rPr b="1" lang="en" sz="6097">
                <a:solidFill>
                  <a:srgbClr val="B45F06"/>
                </a:solidFill>
              </a:rPr>
              <a:t>.get()</a:t>
            </a:r>
            <a:endParaRPr b="1" sz="6097">
              <a:solidFill>
                <a:srgbClr val="B45F06"/>
              </a:solidFill>
            </a:endParaRPr>
          </a:p>
          <a:p>
            <a:pPr indent="0" lvl="0" marL="0" rtl="0" algn="l">
              <a:lnSpc>
                <a:spcPct val="100000"/>
              </a:lnSpc>
              <a:spcBef>
                <a:spcPts val="0"/>
              </a:spcBef>
              <a:spcAft>
                <a:spcPts val="0"/>
              </a:spcAft>
              <a:buSzPct val="118090"/>
              <a:buNone/>
            </a:pPr>
            <a:r>
              <a:t/>
            </a:r>
            <a:endParaRPr b="1" sz="6097"/>
          </a:p>
          <a:p>
            <a:pPr indent="0" lvl="0" marL="0" rtl="0" algn="l">
              <a:lnSpc>
                <a:spcPct val="100000"/>
              </a:lnSpc>
              <a:spcBef>
                <a:spcPts val="0"/>
              </a:spcBef>
              <a:spcAft>
                <a:spcPts val="0"/>
              </a:spcAft>
              <a:buSzPct val="118090"/>
              <a:buNone/>
            </a:pPr>
            <a:r>
              <a:rPr b="1" lang="en" sz="6097"/>
              <a:t>	row3e1_entry.config(state=’</a:t>
            </a:r>
            <a:r>
              <a:rPr b="1" lang="en" sz="6097">
                <a:solidFill>
                  <a:srgbClr val="B45F06"/>
                </a:solidFill>
              </a:rPr>
              <a:t>disabled</a:t>
            </a:r>
            <a:r>
              <a:rPr b="1" lang="en" sz="6097"/>
              <a:t>’)</a:t>
            </a:r>
            <a:endParaRPr b="1" sz="6097"/>
          </a:p>
          <a:p>
            <a:pPr indent="0" lvl="0" marL="0" rtl="0" algn="l">
              <a:lnSpc>
                <a:spcPct val="100000"/>
              </a:lnSpc>
              <a:spcBef>
                <a:spcPts val="0"/>
              </a:spcBef>
              <a:spcAft>
                <a:spcPts val="0"/>
              </a:spcAft>
              <a:buSzPct val="118090"/>
              <a:buNone/>
            </a:pPr>
            <a:r>
              <a:rPr b="1" lang="en" sz="6097"/>
              <a:t>	row3e2_entry.config(state=’</a:t>
            </a:r>
            <a:r>
              <a:rPr b="1" lang="en" sz="6097">
                <a:solidFill>
                  <a:srgbClr val="B45F06"/>
                </a:solidFill>
              </a:rPr>
              <a:t>disabled</a:t>
            </a:r>
            <a:r>
              <a:rPr b="1" lang="en" sz="6097"/>
              <a:t>’)</a:t>
            </a:r>
            <a:endParaRPr b="1" sz="6097"/>
          </a:p>
          <a:p>
            <a:pPr indent="0" lvl="0" marL="0" rtl="0" algn="l">
              <a:lnSpc>
                <a:spcPct val="100000"/>
              </a:lnSpc>
              <a:spcBef>
                <a:spcPts val="0"/>
              </a:spcBef>
              <a:spcAft>
                <a:spcPts val="0"/>
              </a:spcAft>
              <a:buSzPct val="118090"/>
              <a:buNone/>
            </a:pPr>
            <a:r>
              <a:rPr b="1" lang="en" sz="6097"/>
              <a:t>	row3e3_entry.config(state=’</a:t>
            </a:r>
            <a:r>
              <a:rPr b="1" lang="en" sz="6097">
                <a:solidFill>
                  <a:srgbClr val="B45F06"/>
                </a:solidFill>
              </a:rPr>
              <a:t>disabled</a:t>
            </a:r>
            <a:r>
              <a:rPr b="1" lang="en" sz="6097"/>
              <a:t>’)</a:t>
            </a:r>
            <a:endParaRPr b="1" sz="6097"/>
          </a:p>
          <a:p>
            <a:pPr indent="0" lvl="0" marL="0" rtl="0" algn="l">
              <a:lnSpc>
                <a:spcPct val="100000"/>
              </a:lnSpc>
              <a:spcBef>
                <a:spcPts val="0"/>
              </a:spcBef>
              <a:spcAft>
                <a:spcPts val="0"/>
              </a:spcAft>
              <a:buSzPct val="118090"/>
              <a:buNone/>
            </a:pPr>
            <a:r>
              <a:rPr b="1" lang="en" sz="6097"/>
              <a:t>	row3e4_entry.config(state=’</a:t>
            </a:r>
            <a:r>
              <a:rPr b="1" lang="en" sz="6097">
                <a:solidFill>
                  <a:srgbClr val="B45F06"/>
                </a:solidFill>
              </a:rPr>
              <a:t>disabled</a:t>
            </a:r>
            <a:r>
              <a:rPr b="1" lang="en" sz="6097"/>
              <a:t>’)</a:t>
            </a:r>
            <a:endParaRPr b="1" sz="6097"/>
          </a:p>
          <a:p>
            <a:pPr indent="0" lvl="0" marL="0" rtl="0" algn="l">
              <a:lnSpc>
                <a:spcPct val="100000"/>
              </a:lnSpc>
              <a:spcBef>
                <a:spcPts val="0"/>
              </a:spcBef>
              <a:spcAft>
                <a:spcPts val="0"/>
              </a:spcAft>
              <a:buSzPct val="118090"/>
              <a:buNone/>
            </a:pPr>
            <a:r>
              <a:rPr b="1" lang="en" sz="6097"/>
              <a:t>	row3e5_entry.config(state=’</a:t>
            </a:r>
            <a:r>
              <a:rPr b="1" lang="en" sz="6097">
                <a:solidFill>
                  <a:srgbClr val="B45F06"/>
                </a:solidFill>
              </a:rPr>
              <a:t>disabled</a:t>
            </a:r>
            <a:r>
              <a:rPr b="1" lang="en" sz="6097"/>
              <a:t>’)</a:t>
            </a:r>
            <a:endParaRPr b="1" sz="6097"/>
          </a:p>
          <a:p>
            <a:pPr indent="0" lvl="0" marL="0" rtl="0" algn="l">
              <a:lnSpc>
                <a:spcPct val="100000"/>
              </a:lnSpc>
              <a:spcBef>
                <a:spcPts val="0"/>
              </a:spcBef>
              <a:spcAft>
                <a:spcPts val="0"/>
              </a:spcAft>
              <a:buSzPct val="118090"/>
              <a:buNone/>
            </a:pPr>
            <a:r>
              <a:t/>
            </a:r>
            <a:endParaRPr b="1" sz="6097"/>
          </a:p>
          <a:p>
            <a:pPr indent="0" lvl="0" marL="0" rtl="0" algn="l">
              <a:lnSpc>
                <a:spcPct val="100000"/>
              </a:lnSpc>
              <a:spcBef>
                <a:spcPts val="0"/>
              </a:spcBef>
              <a:spcAft>
                <a:spcPts val="0"/>
              </a:spcAft>
              <a:buSzPct val="118090"/>
              <a:buNone/>
            </a:pPr>
            <a:r>
              <a:t/>
            </a:r>
            <a:endParaRPr b="1" sz="6097"/>
          </a:p>
          <a:p>
            <a:pPr indent="0" lvl="0" marL="0" rtl="0" algn="l">
              <a:lnSpc>
                <a:spcPct val="100000"/>
              </a:lnSpc>
              <a:spcBef>
                <a:spcPts val="0"/>
              </a:spcBef>
              <a:spcAft>
                <a:spcPts val="0"/>
              </a:spcAft>
              <a:buSzPct val="118090"/>
              <a:buNone/>
            </a:pPr>
            <a:r>
              <a:t/>
            </a:r>
            <a:endParaRPr b="1" sz="6097"/>
          </a:p>
          <a:p>
            <a:pPr indent="457200" lvl="0" marL="0" rtl="0" algn="l">
              <a:lnSpc>
                <a:spcPct val="100000"/>
              </a:lnSpc>
              <a:spcBef>
                <a:spcPts val="0"/>
              </a:spcBef>
              <a:spcAft>
                <a:spcPts val="0"/>
              </a:spcAft>
              <a:buSzPct val="118090"/>
              <a:buNone/>
            </a:pPr>
            <a:r>
              <a:rPr b="1" lang="en" sz="6097">
                <a:solidFill>
                  <a:srgbClr val="4C1130"/>
                </a:solidFill>
              </a:rPr>
              <a:t>tmpAnswer</a:t>
            </a:r>
            <a:r>
              <a:rPr b="1" lang="en" sz="6097"/>
              <a:t>=row3e1_info+row3e2_info+row3e3_info+row3e4_info_row3e5_info</a:t>
            </a:r>
            <a:endParaRPr b="1" sz="6097"/>
          </a:p>
          <a:p>
            <a:pPr indent="0" lvl="0" marL="0" rtl="0" algn="l">
              <a:lnSpc>
                <a:spcPct val="100000"/>
              </a:lnSpc>
              <a:spcBef>
                <a:spcPts val="0"/>
              </a:spcBef>
              <a:spcAft>
                <a:spcPts val="0"/>
              </a:spcAft>
              <a:buSzPct val="118090"/>
              <a:buNone/>
            </a:pPr>
            <a:r>
              <a:rPr b="1" lang="en" sz="6097"/>
              <a:t>	print(f”tmpanswer=</a:t>
            </a:r>
            <a:r>
              <a:rPr b="1" lang="en" sz="6097">
                <a:solidFill>
                  <a:srgbClr val="4C1130"/>
                </a:solidFill>
              </a:rPr>
              <a:t>{tmpAnswer}</a:t>
            </a:r>
            <a:r>
              <a:rPr b="1" lang="en" sz="6097"/>
              <a:t>”)</a:t>
            </a:r>
            <a:endParaRPr b="1" sz="6097"/>
          </a:p>
          <a:p>
            <a:pPr indent="0" lvl="0" marL="0" rtl="0" algn="l">
              <a:lnSpc>
                <a:spcPct val="100000"/>
              </a:lnSpc>
              <a:spcBef>
                <a:spcPts val="0"/>
              </a:spcBef>
              <a:spcAft>
                <a:spcPts val="0"/>
              </a:spcAft>
              <a:buSzPct val="118090"/>
              <a:buNone/>
            </a:pPr>
            <a:r>
              <a:t/>
            </a:r>
            <a:endParaRPr b="1" sz="6097"/>
          </a:p>
          <a:p>
            <a:pPr indent="0" lvl="0" marL="0" rtl="0" algn="l">
              <a:lnSpc>
                <a:spcPct val="100000"/>
              </a:lnSpc>
              <a:spcBef>
                <a:spcPts val="0"/>
              </a:spcBef>
              <a:spcAft>
                <a:spcPts val="0"/>
              </a:spcAft>
              <a:buSzPct val="118090"/>
              <a:buNone/>
            </a:pPr>
            <a:r>
              <a:t/>
            </a:r>
            <a:endParaRPr b="1" sz="6097"/>
          </a:p>
          <a:p>
            <a:pPr indent="0" lvl="0" marL="0" rtl="0" algn="l">
              <a:lnSpc>
                <a:spcPct val="100000"/>
              </a:lnSpc>
              <a:spcBef>
                <a:spcPts val="0"/>
              </a:spcBef>
              <a:spcAft>
                <a:spcPts val="0"/>
              </a:spcAft>
              <a:buSzPct val="118090"/>
              <a:buNone/>
            </a:pPr>
            <a:r>
              <a:rPr b="1" lang="en" sz="6097"/>
              <a:t>	</a:t>
            </a:r>
            <a:r>
              <a:rPr b="1" lang="en" sz="6097">
                <a:solidFill>
                  <a:srgbClr val="38761D"/>
                </a:solidFill>
              </a:rPr>
              <a:t>greenList</a:t>
            </a:r>
            <a:r>
              <a:rPr b="1" lang="en" sz="6097"/>
              <a:t>,</a:t>
            </a:r>
            <a:r>
              <a:rPr b="1" lang="en" sz="6097">
                <a:solidFill>
                  <a:srgbClr val="BF9000"/>
                </a:solidFill>
              </a:rPr>
              <a:t>yellowList</a:t>
            </a:r>
            <a:r>
              <a:rPr b="1" lang="en" sz="6097"/>
              <a:t>,</a:t>
            </a:r>
            <a:r>
              <a:rPr b="1" lang="en" sz="6097">
                <a:solidFill>
                  <a:srgbClr val="666666"/>
                </a:solidFill>
              </a:rPr>
              <a:t>greyList</a:t>
            </a:r>
            <a:r>
              <a:rPr b="1" lang="en" sz="6097"/>
              <a:t>=</a:t>
            </a:r>
            <a:r>
              <a:rPr b="1" lang="en" sz="6097">
                <a:solidFill>
                  <a:srgbClr val="AF00DB"/>
                </a:solidFill>
              </a:rPr>
              <a:t>WordleClass</a:t>
            </a:r>
            <a:r>
              <a:rPr b="1" lang="en" sz="6097"/>
              <a:t>.</a:t>
            </a:r>
            <a:r>
              <a:rPr b="1" lang="en" sz="6097">
                <a:solidFill>
                  <a:srgbClr val="FF00FF"/>
                </a:solidFill>
              </a:rPr>
              <a:t>fnStoreUserInputList</a:t>
            </a:r>
            <a:r>
              <a:rPr b="1" lang="en" sz="6097">
                <a:solidFill>
                  <a:srgbClr val="4C1130"/>
                </a:solidFill>
              </a:rPr>
              <a:t>(tmpAnswer)</a:t>
            </a:r>
            <a:endParaRPr b="1" sz="6097">
              <a:solidFill>
                <a:srgbClr val="4C1130"/>
              </a:solidFill>
            </a:endParaRPr>
          </a:p>
          <a:p>
            <a:pPr indent="0" lvl="0" marL="0" rtl="0" algn="l">
              <a:lnSpc>
                <a:spcPct val="100000"/>
              </a:lnSpc>
              <a:spcBef>
                <a:spcPts val="0"/>
              </a:spcBef>
              <a:spcAft>
                <a:spcPts val="0"/>
              </a:spcAft>
              <a:buSzPct val="118090"/>
              <a:buNone/>
            </a:pPr>
            <a:r>
              <a:t/>
            </a:r>
            <a:endParaRPr b="1" sz="6097">
              <a:solidFill>
                <a:srgbClr val="FF00FF"/>
              </a:solidFill>
            </a:endParaRPr>
          </a:p>
          <a:p>
            <a:pPr indent="0" lvl="0" marL="0" rtl="0" algn="l">
              <a:lnSpc>
                <a:spcPct val="100000"/>
              </a:lnSpc>
              <a:spcBef>
                <a:spcPts val="0"/>
              </a:spcBef>
              <a:spcAft>
                <a:spcPts val="0"/>
              </a:spcAft>
              <a:buClr>
                <a:schemeClr val="dk1"/>
              </a:buClr>
              <a:buSzPts val="275"/>
              <a:buFont typeface="Arial"/>
              <a:buNone/>
            </a:pPr>
            <a:r>
              <a:t/>
            </a:r>
            <a:endParaRPr b="1" sz="6869"/>
          </a:p>
          <a:p>
            <a:pPr indent="0" lvl="0" marL="0" rtl="0" algn="l">
              <a:lnSpc>
                <a:spcPct val="100000"/>
              </a:lnSpc>
              <a:spcBef>
                <a:spcPts val="0"/>
              </a:spcBef>
              <a:spcAft>
                <a:spcPts val="0"/>
              </a:spcAft>
              <a:buSzPct val="118090"/>
              <a:buNone/>
            </a:pPr>
            <a:r>
              <a:t/>
            </a:r>
            <a:endParaRPr b="1" sz="6097"/>
          </a:p>
          <a:p>
            <a:pPr indent="0" lvl="0" marL="0" rtl="0" algn="l">
              <a:lnSpc>
                <a:spcPct val="100000"/>
              </a:lnSpc>
              <a:spcBef>
                <a:spcPts val="0"/>
              </a:spcBef>
              <a:spcAft>
                <a:spcPts val="0"/>
              </a:spcAft>
              <a:buClr>
                <a:schemeClr val="dk1"/>
              </a:buClr>
              <a:buSzPts val="254"/>
              <a:buFont typeface="Arial"/>
              <a:buNone/>
            </a:pPr>
            <a:r>
              <a:rPr b="1" lang="en" sz="5297"/>
              <a:t>	</a:t>
            </a:r>
            <a:endParaRPr b="1" sz="5297"/>
          </a:p>
          <a:p>
            <a:pPr indent="0" lvl="0" marL="0" rtl="0" algn="l">
              <a:lnSpc>
                <a:spcPct val="100000"/>
              </a:lnSpc>
              <a:spcBef>
                <a:spcPts val="0"/>
              </a:spcBef>
              <a:spcAft>
                <a:spcPts val="0"/>
              </a:spcAft>
              <a:buClr>
                <a:schemeClr val="dk1"/>
              </a:buClr>
              <a:buSzPts val="254"/>
              <a:buFont typeface="Arial"/>
              <a:buNone/>
            </a:pPr>
            <a:r>
              <a:rPr b="1" lang="en" sz="5397"/>
              <a:t>	</a:t>
            </a:r>
            <a:endParaRPr b="1" sz="5397"/>
          </a:p>
          <a:p>
            <a:pPr indent="0" lvl="0" marL="0" rtl="0" algn="l">
              <a:lnSpc>
                <a:spcPct val="100000"/>
              </a:lnSpc>
              <a:spcBef>
                <a:spcPts val="0"/>
              </a:spcBef>
              <a:spcAft>
                <a:spcPts val="0"/>
              </a:spcAft>
              <a:buClr>
                <a:schemeClr val="dk1"/>
              </a:buClr>
              <a:buSzPts val="254"/>
              <a:buFont typeface="Arial"/>
              <a:buNone/>
            </a:pPr>
            <a:r>
              <a:t/>
            </a:r>
            <a:endParaRPr b="1" sz="6397"/>
          </a:p>
          <a:p>
            <a:pPr indent="0" lvl="0" marL="0" rtl="0" algn="l">
              <a:lnSpc>
                <a:spcPct val="135714"/>
              </a:lnSpc>
              <a:spcBef>
                <a:spcPts val="0"/>
              </a:spcBef>
              <a:spcAft>
                <a:spcPts val="0"/>
              </a:spcAft>
              <a:buClr>
                <a:schemeClr val="dk1"/>
              </a:buClr>
              <a:buSzPts val="275"/>
              <a:buFont typeface="Arial"/>
              <a:buNone/>
            </a:pPr>
            <a:r>
              <a:t/>
            </a:r>
            <a:endParaRPr b="1" sz="6004">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39772"/>
              <a:buFont typeface="Arial"/>
              <a:buNone/>
            </a:pPr>
            <a:r>
              <a:rPr b="1" lang="en" sz="2765">
                <a:highlight>
                  <a:srgbClr val="FFFFFF"/>
                </a:highlight>
                <a:latin typeface="Courier New"/>
                <a:ea typeface="Courier New"/>
                <a:cs typeface="Courier New"/>
                <a:sym typeface="Courier New"/>
              </a:rPr>
              <a:t>        </a:t>
            </a:r>
            <a:endParaRPr b="1" sz="2765">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85583"/>
              <a:buFont typeface="Arial"/>
              <a:buNone/>
            </a:pPr>
            <a:r>
              <a:rPr b="1" lang="en" sz="1285">
                <a:highlight>
                  <a:srgbClr val="FFFFFF"/>
                </a:highlight>
                <a:latin typeface="Courier New"/>
                <a:ea typeface="Courier New"/>
                <a:cs typeface="Courier New"/>
                <a:sym typeface="Courier New"/>
              </a:rPr>
              <a:t>        </a:t>
            </a:r>
            <a:endParaRPr b="1" sz="1285">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SzPct val="353808"/>
              <a:buNone/>
            </a:pPr>
            <a:r>
              <a:t/>
            </a:r>
            <a:endParaRPr b="1" sz="2035"/>
          </a:p>
        </p:txBody>
      </p:sp>
      <p:pic>
        <p:nvPicPr>
          <p:cNvPr id="349" name="Google Shape;349;p38"/>
          <p:cNvPicPr preferRelativeResize="0"/>
          <p:nvPr/>
        </p:nvPicPr>
        <p:blipFill rotWithShape="1">
          <a:blip r:embed="rId3">
            <a:alphaModFix/>
          </a:blip>
          <a:srcRect b="0" l="0" r="0" t="0"/>
          <a:stretch/>
        </p:blipFill>
        <p:spPr>
          <a:xfrm>
            <a:off x="6085275" y="72450"/>
            <a:ext cx="2883250" cy="33324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9"/>
          <p:cNvSpPr txBox="1"/>
          <p:nvPr>
            <p:ph idx="1" type="body"/>
          </p:nvPr>
        </p:nvSpPr>
        <p:spPr>
          <a:xfrm>
            <a:off x="0" y="72425"/>
            <a:ext cx="9144000" cy="49842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SzPts val="440"/>
              <a:buNone/>
            </a:pPr>
            <a:r>
              <a:rPr b="1" lang="en" sz="1716"/>
              <a:t>def </a:t>
            </a:r>
            <a:r>
              <a:rPr b="1" lang="en" sz="1716">
                <a:solidFill>
                  <a:srgbClr val="FF00FF"/>
                </a:solidFill>
              </a:rPr>
              <a:t>fnStoreUserInputList(tmpAnswer): </a:t>
            </a:r>
            <a:r>
              <a:rPr b="1" lang="en" sz="1716"/>
              <a:t>              </a:t>
            </a:r>
            <a:r>
              <a:rPr b="1" lang="en" sz="2116"/>
              <a:t>    </a:t>
            </a:r>
            <a:r>
              <a:rPr b="1" lang="en" sz="1616"/>
              <a:t>#tempCount3_Row3</a:t>
            </a:r>
            <a:r>
              <a:rPr b="1" lang="en" sz="1716"/>
              <a:t>=listUserAns                             </a:t>
            </a:r>
            <a:endParaRPr b="1" sz="1716"/>
          </a:p>
          <a:p>
            <a:pPr indent="0" lvl="0" marL="0" rtl="0" algn="l">
              <a:lnSpc>
                <a:spcPct val="90000"/>
              </a:lnSpc>
              <a:spcBef>
                <a:spcPts val="0"/>
              </a:spcBef>
              <a:spcAft>
                <a:spcPts val="0"/>
              </a:spcAft>
              <a:buClr>
                <a:schemeClr val="dk1"/>
              </a:buClr>
              <a:buSzPts val="440"/>
              <a:buFont typeface="Arial"/>
              <a:buNone/>
            </a:pPr>
            <a:r>
              <a:rPr b="1" lang="en" sz="1716"/>
              <a:t>        listUserAns=[]</a:t>
            </a:r>
            <a:endParaRPr b="1" sz="1716"/>
          </a:p>
          <a:p>
            <a:pPr indent="0" lvl="0" marL="0" rtl="0" algn="l">
              <a:lnSpc>
                <a:spcPct val="90000"/>
              </a:lnSpc>
              <a:spcBef>
                <a:spcPts val="0"/>
              </a:spcBef>
              <a:spcAft>
                <a:spcPts val="0"/>
              </a:spcAft>
              <a:buClr>
                <a:schemeClr val="dk1"/>
              </a:buClr>
              <a:buSzPts val="440"/>
              <a:buFont typeface="Arial"/>
              <a:buNone/>
            </a:pPr>
            <a:r>
              <a:rPr b="1" lang="en" sz="1795"/>
              <a:t>       </a:t>
            </a:r>
            <a:r>
              <a:rPr b="1" lang="en" sz="1746"/>
              <a:t>listUserAns</a:t>
            </a:r>
            <a:r>
              <a:rPr b="1" lang="en" sz="1746">
                <a:solidFill>
                  <a:srgbClr val="CC0000"/>
                </a:solidFill>
              </a:rPr>
              <a:t>.clear()</a:t>
            </a:r>
            <a:endParaRPr b="1" sz="1746">
              <a:solidFill>
                <a:srgbClr val="CC0000"/>
              </a:solidFill>
            </a:endParaRPr>
          </a:p>
          <a:p>
            <a:pPr indent="0" lvl="0" marL="0" rtl="0" algn="l">
              <a:lnSpc>
                <a:spcPct val="90000"/>
              </a:lnSpc>
              <a:spcBef>
                <a:spcPts val="0"/>
              </a:spcBef>
              <a:spcAft>
                <a:spcPts val="0"/>
              </a:spcAft>
              <a:buClr>
                <a:schemeClr val="dk1"/>
              </a:buClr>
              <a:buSzPts val="440"/>
              <a:buFont typeface="Arial"/>
              <a:buNone/>
            </a:pPr>
            <a:r>
              <a:rPr b="1" lang="en" sz="1746">
                <a:solidFill>
                  <a:srgbClr val="CC0000"/>
                </a:solidFill>
              </a:rPr>
              <a:t>        j=1</a:t>
            </a:r>
            <a:endParaRPr b="1" sz="1746">
              <a:solidFill>
                <a:srgbClr val="CC0000"/>
              </a:solidFill>
            </a:endParaRPr>
          </a:p>
          <a:p>
            <a:pPr indent="0" lvl="0" marL="0" rtl="0" algn="l">
              <a:lnSpc>
                <a:spcPct val="90000"/>
              </a:lnSpc>
              <a:spcBef>
                <a:spcPts val="0"/>
              </a:spcBef>
              <a:spcAft>
                <a:spcPts val="0"/>
              </a:spcAft>
              <a:buClr>
                <a:schemeClr val="dk1"/>
              </a:buClr>
              <a:buSzPts val="440"/>
              <a:buFont typeface="Arial"/>
              <a:buNone/>
            </a:pPr>
            <a:r>
              <a:rPr b="1" lang="en" sz="1746"/>
              <a:t>       </a:t>
            </a:r>
            <a:r>
              <a:rPr b="1" lang="en" sz="1746">
                <a:solidFill>
                  <a:srgbClr val="B45F06"/>
                </a:solidFill>
              </a:rPr>
              <a:t>for</a:t>
            </a:r>
            <a:r>
              <a:rPr b="1" lang="en" sz="1746"/>
              <a:t> j in range(5):</a:t>
            </a:r>
            <a:endParaRPr b="1" sz="1746"/>
          </a:p>
          <a:p>
            <a:pPr indent="0" lvl="0" marL="0" rtl="0" algn="l">
              <a:lnSpc>
                <a:spcPct val="90000"/>
              </a:lnSpc>
              <a:spcBef>
                <a:spcPts val="0"/>
              </a:spcBef>
              <a:spcAft>
                <a:spcPts val="0"/>
              </a:spcAft>
              <a:buClr>
                <a:schemeClr val="dk1"/>
              </a:buClr>
              <a:buSzPts val="440"/>
              <a:buFont typeface="Arial"/>
              <a:buNone/>
            </a:pPr>
            <a:r>
              <a:rPr b="1" lang="en" sz="1746"/>
              <a:t>	  listUserAns</a:t>
            </a:r>
            <a:r>
              <a:rPr b="1" lang="en" sz="1746">
                <a:solidFill>
                  <a:srgbClr val="B45F06"/>
                </a:solidFill>
              </a:rPr>
              <a:t>.append</a:t>
            </a:r>
            <a:r>
              <a:rPr b="1" lang="en" sz="1746"/>
              <a:t>(tmpAnswer[j])</a:t>
            </a:r>
            <a:endParaRPr b="1" sz="1746"/>
          </a:p>
          <a:p>
            <a:pPr indent="0" lvl="0" marL="0" rtl="0" algn="l">
              <a:lnSpc>
                <a:spcPct val="90000"/>
              </a:lnSpc>
              <a:spcBef>
                <a:spcPts val="0"/>
              </a:spcBef>
              <a:spcAft>
                <a:spcPts val="0"/>
              </a:spcAft>
              <a:buClr>
                <a:schemeClr val="dk1"/>
              </a:buClr>
              <a:buSzPts val="440"/>
              <a:buFont typeface="Arial"/>
              <a:buNone/>
            </a:pPr>
            <a:r>
              <a:rPr b="1" lang="en" sz="1746"/>
              <a:t>	  </a:t>
            </a:r>
            <a:r>
              <a:rPr b="1" lang="en" sz="1746">
                <a:solidFill>
                  <a:srgbClr val="B45F06"/>
                </a:solidFill>
              </a:rPr>
              <a:t>print</a:t>
            </a:r>
            <a:r>
              <a:rPr b="1" lang="en" sz="1746"/>
              <a:t>(listUserAns)</a:t>
            </a:r>
            <a:endParaRPr b="1" sz="1746"/>
          </a:p>
          <a:p>
            <a:pPr indent="0" lvl="0" marL="0" rtl="0" algn="l">
              <a:lnSpc>
                <a:spcPct val="90000"/>
              </a:lnSpc>
              <a:spcBef>
                <a:spcPts val="0"/>
              </a:spcBef>
              <a:spcAft>
                <a:spcPts val="0"/>
              </a:spcAft>
              <a:buClr>
                <a:schemeClr val="dk1"/>
              </a:buClr>
              <a:buSzPts val="440"/>
              <a:buFont typeface="Arial"/>
              <a:buNone/>
            </a:pPr>
            <a:r>
              <a:t/>
            </a:r>
            <a:endParaRPr b="1" sz="1439"/>
          </a:p>
          <a:p>
            <a:pPr indent="0" lvl="0" marL="0" rtl="0" algn="l">
              <a:lnSpc>
                <a:spcPct val="105000"/>
              </a:lnSpc>
              <a:spcBef>
                <a:spcPts val="0"/>
              </a:spcBef>
              <a:spcAft>
                <a:spcPts val="1200"/>
              </a:spcAft>
              <a:buSzPts val="440"/>
              <a:buNone/>
            </a:pPr>
            <a:r>
              <a:t/>
            </a:r>
            <a:endParaRPr sz="419"/>
          </a:p>
        </p:txBody>
      </p:sp>
      <p:pic>
        <p:nvPicPr>
          <p:cNvPr id="355" name="Google Shape;355;p39"/>
          <p:cNvPicPr preferRelativeResize="0"/>
          <p:nvPr/>
        </p:nvPicPr>
        <p:blipFill rotWithShape="1">
          <a:blip r:embed="rId3">
            <a:alphaModFix/>
          </a:blip>
          <a:srcRect b="0" l="0" r="0" t="0"/>
          <a:stretch/>
        </p:blipFill>
        <p:spPr>
          <a:xfrm>
            <a:off x="5159688" y="596313"/>
            <a:ext cx="3895725" cy="2047875"/>
          </a:xfrm>
          <a:prstGeom prst="rect">
            <a:avLst/>
          </a:prstGeom>
          <a:noFill/>
          <a:ln>
            <a:noFill/>
          </a:ln>
        </p:spPr>
      </p:pic>
      <p:pic>
        <p:nvPicPr>
          <p:cNvPr id="356" name="Google Shape;356;p39"/>
          <p:cNvPicPr preferRelativeResize="0"/>
          <p:nvPr/>
        </p:nvPicPr>
        <p:blipFill rotWithShape="1">
          <a:blip r:embed="rId4">
            <a:alphaModFix/>
          </a:blip>
          <a:srcRect b="0" l="0" r="0" t="0"/>
          <a:stretch/>
        </p:blipFill>
        <p:spPr>
          <a:xfrm>
            <a:off x="1713825" y="2867825"/>
            <a:ext cx="4933950" cy="16091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0"/>
          <p:cNvSpPr txBox="1"/>
          <p:nvPr>
            <p:ph idx="1" type="body"/>
          </p:nvPr>
        </p:nvSpPr>
        <p:spPr>
          <a:xfrm>
            <a:off x="115900" y="0"/>
            <a:ext cx="8968500" cy="51435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l">
              <a:lnSpc>
                <a:spcPct val="115000"/>
              </a:lnSpc>
              <a:spcBef>
                <a:spcPts val="0"/>
              </a:spcBef>
              <a:spcAft>
                <a:spcPts val="0"/>
              </a:spcAft>
              <a:buSzPts val="1800"/>
              <a:buNone/>
            </a:pPr>
            <a:r>
              <a:t/>
            </a:r>
            <a:endParaRPr b="1" sz="1258">
              <a:solidFill>
                <a:srgbClr val="00FF00"/>
              </a:solidFill>
            </a:endParaRPr>
          </a:p>
          <a:p>
            <a:pPr indent="0" lvl="0" marL="0" rtl="0" algn="l">
              <a:lnSpc>
                <a:spcPct val="115000"/>
              </a:lnSpc>
              <a:spcBef>
                <a:spcPts val="0"/>
              </a:spcBef>
              <a:spcAft>
                <a:spcPts val="0"/>
              </a:spcAft>
              <a:buSzPts val="1800"/>
              <a:buNone/>
            </a:pPr>
            <a:r>
              <a:t/>
            </a:r>
            <a:endParaRPr b="1" sz="1258">
              <a:solidFill>
                <a:srgbClr val="00FF00"/>
              </a:solidFill>
            </a:endParaRPr>
          </a:p>
          <a:p>
            <a:pPr indent="0" lvl="0" marL="0" rtl="0" algn="l">
              <a:lnSpc>
                <a:spcPct val="115000"/>
              </a:lnSpc>
              <a:spcBef>
                <a:spcPts val="0"/>
              </a:spcBef>
              <a:spcAft>
                <a:spcPts val="0"/>
              </a:spcAft>
              <a:buSzPts val="1800"/>
              <a:buNone/>
            </a:pPr>
            <a:r>
              <a:t/>
            </a:r>
            <a:endParaRPr b="1" sz="1258">
              <a:solidFill>
                <a:srgbClr val="00FF00"/>
              </a:solidFill>
            </a:endParaRPr>
          </a:p>
          <a:p>
            <a:pPr indent="0" lvl="0" marL="0" rtl="0" algn="l">
              <a:lnSpc>
                <a:spcPct val="115000"/>
              </a:lnSpc>
              <a:spcBef>
                <a:spcPts val="0"/>
              </a:spcBef>
              <a:spcAft>
                <a:spcPts val="0"/>
              </a:spcAft>
              <a:buSzPts val="1800"/>
              <a:buNone/>
            </a:pPr>
            <a:r>
              <a:t/>
            </a:r>
            <a:endParaRPr b="1" sz="1258">
              <a:solidFill>
                <a:srgbClr val="00FF00"/>
              </a:solidFill>
            </a:endParaRPr>
          </a:p>
          <a:p>
            <a:pPr indent="0" lvl="0" marL="0" rtl="0" algn="l">
              <a:lnSpc>
                <a:spcPct val="115000"/>
              </a:lnSpc>
              <a:spcBef>
                <a:spcPts val="0"/>
              </a:spcBef>
              <a:spcAft>
                <a:spcPts val="0"/>
              </a:spcAft>
              <a:buSzPts val="1800"/>
              <a:buNone/>
            </a:pPr>
            <a:r>
              <a:t/>
            </a:r>
            <a:endParaRPr b="1" sz="1258">
              <a:solidFill>
                <a:srgbClr val="00FF00"/>
              </a:solidFill>
            </a:endParaRPr>
          </a:p>
          <a:p>
            <a:pPr indent="0" lvl="0" marL="0" rtl="0" algn="l">
              <a:lnSpc>
                <a:spcPct val="115000"/>
              </a:lnSpc>
              <a:spcBef>
                <a:spcPts val="0"/>
              </a:spcBef>
              <a:spcAft>
                <a:spcPts val="0"/>
              </a:spcAft>
              <a:buSzPts val="1800"/>
              <a:buNone/>
            </a:pPr>
            <a:r>
              <a:t/>
            </a:r>
            <a:endParaRPr b="1" sz="1258">
              <a:solidFill>
                <a:srgbClr val="00FF00"/>
              </a:solidFill>
            </a:endParaRPr>
          </a:p>
          <a:p>
            <a:pPr indent="0" lvl="0" marL="0" rtl="0" algn="l">
              <a:lnSpc>
                <a:spcPct val="115000"/>
              </a:lnSpc>
              <a:spcBef>
                <a:spcPts val="0"/>
              </a:spcBef>
              <a:spcAft>
                <a:spcPts val="0"/>
              </a:spcAft>
              <a:buSzPts val="1800"/>
              <a:buNone/>
            </a:pPr>
            <a:r>
              <a:t/>
            </a:r>
            <a:endParaRPr b="1" sz="1539">
              <a:solidFill>
                <a:srgbClr val="00FF00"/>
              </a:solidFill>
            </a:endParaRPr>
          </a:p>
          <a:p>
            <a:pPr indent="0" lvl="0" marL="0" rtl="0" algn="l">
              <a:lnSpc>
                <a:spcPct val="115000"/>
              </a:lnSpc>
              <a:spcBef>
                <a:spcPts val="0"/>
              </a:spcBef>
              <a:spcAft>
                <a:spcPts val="0"/>
              </a:spcAft>
              <a:buSzPts val="1800"/>
              <a:buNone/>
            </a:pPr>
            <a:r>
              <a:t/>
            </a:r>
            <a:endParaRPr b="1" sz="1539">
              <a:solidFill>
                <a:srgbClr val="00FF00"/>
              </a:solidFill>
            </a:endParaRPr>
          </a:p>
          <a:p>
            <a:pPr indent="0" lvl="0" marL="0" rtl="0" algn="l">
              <a:lnSpc>
                <a:spcPct val="115000"/>
              </a:lnSpc>
              <a:spcBef>
                <a:spcPts val="0"/>
              </a:spcBef>
              <a:spcAft>
                <a:spcPts val="0"/>
              </a:spcAft>
              <a:buSzPts val="1800"/>
              <a:buNone/>
            </a:pPr>
            <a:r>
              <a:t/>
            </a:r>
            <a:endParaRPr b="1" sz="1539">
              <a:solidFill>
                <a:srgbClr val="00FF00"/>
              </a:solidFill>
            </a:endParaRPr>
          </a:p>
          <a:p>
            <a:pPr indent="0" lvl="0" marL="0" rtl="0" algn="l">
              <a:lnSpc>
                <a:spcPct val="115000"/>
              </a:lnSpc>
              <a:spcBef>
                <a:spcPts val="0"/>
              </a:spcBef>
              <a:spcAft>
                <a:spcPts val="0"/>
              </a:spcAft>
              <a:buSzPts val="1800"/>
              <a:buNone/>
            </a:pPr>
            <a:r>
              <a:t/>
            </a:r>
            <a:endParaRPr b="1" sz="1539">
              <a:solidFill>
                <a:srgbClr val="00FF00"/>
              </a:solidFill>
            </a:endParaRPr>
          </a:p>
          <a:p>
            <a:pPr indent="0" lvl="0" marL="0" rtl="0" algn="l">
              <a:lnSpc>
                <a:spcPct val="115000"/>
              </a:lnSpc>
              <a:spcBef>
                <a:spcPts val="0"/>
              </a:spcBef>
              <a:spcAft>
                <a:spcPts val="0"/>
              </a:spcAft>
              <a:buSzPts val="1800"/>
              <a:buNone/>
            </a:pPr>
            <a:r>
              <a:t/>
            </a:r>
            <a:endParaRPr b="1" sz="1539">
              <a:solidFill>
                <a:srgbClr val="00FF00"/>
              </a:solidFill>
            </a:endParaRPr>
          </a:p>
          <a:p>
            <a:pPr indent="0" lvl="0" marL="0" rtl="0" algn="l">
              <a:lnSpc>
                <a:spcPct val="115000"/>
              </a:lnSpc>
              <a:spcBef>
                <a:spcPts val="0"/>
              </a:spcBef>
              <a:spcAft>
                <a:spcPts val="0"/>
              </a:spcAft>
              <a:buSzPts val="1800"/>
              <a:buNone/>
            </a:pPr>
            <a:r>
              <a:t/>
            </a:r>
            <a:endParaRPr b="1" sz="1539">
              <a:solidFill>
                <a:srgbClr val="00FF00"/>
              </a:solidFill>
            </a:endParaRPr>
          </a:p>
          <a:p>
            <a:pPr indent="0" lvl="0" marL="0" rtl="0" algn="l">
              <a:lnSpc>
                <a:spcPct val="115000"/>
              </a:lnSpc>
              <a:spcBef>
                <a:spcPts val="0"/>
              </a:spcBef>
              <a:spcAft>
                <a:spcPts val="0"/>
              </a:spcAft>
              <a:buSzPts val="1800"/>
              <a:buNone/>
            </a:pPr>
            <a:r>
              <a:t/>
            </a:r>
            <a:endParaRPr b="1" sz="1539">
              <a:solidFill>
                <a:srgbClr val="00FF00"/>
              </a:solidFill>
            </a:endParaRPr>
          </a:p>
          <a:p>
            <a:pPr indent="0" lvl="0" marL="0" rtl="0" algn="l">
              <a:lnSpc>
                <a:spcPct val="115000"/>
              </a:lnSpc>
              <a:spcBef>
                <a:spcPts val="0"/>
              </a:spcBef>
              <a:spcAft>
                <a:spcPts val="0"/>
              </a:spcAft>
              <a:buSzPts val="1800"/>
              <a:buNone/>
            </a:pPr>
            <a:r>
              <a:t/>
            </a:r>
            <a:endParaRPr b="1" sz="1539">
              <a:solidFill>
                <a:srgbClr val="00FF00"/>
              </a:solidFill>
            </a:endParaRPr>
          </a:p>
          <a:p>
            <a:pPr indent="0" lvl="0" marL="0" rtl="0" algn="l">
              <a:lnSpc>
                <a:spcPct val="115000"/>
              </a:lnSpc>
              <a:spcBef>
                <a:spcPts val="0"/>
              </a:spcBef>
              <a:spcAft>
                <a:spcPts val="0"/>
              </a:spcAft>
              <a:buSzPts val="1800"/>
              <a:buNone/>
            </a:pPr>
            <a:r>
              <a:t/>
            </a:r>
            <a:endParaRPr b="1" sz="1539">
              <a:solidFill>
                <a:srgbClr val="00FF00"/>
              </a:solidFill>
            </a:endParaRPr>
          </a:p>
          <a:p>
            <a:pPr indent="0" lvl="0" marL="0" rtl="0" algn="l">
              <a:lnSpc>
                <a:spcPct val="115000"/>
              </a:lnSpc>
              <a:spcBef>
                <a:spcPts val="0"/>
              </a:spcBef>
              <a:spcAft>
                <a:spcPts val="0"/>
              </a:spcAft>
              <a:buSzPts val="1800"/>
              <a:buNone/>
            </a:pPr>
            <a:r>
              <a:t/>
            </a:r>
            <a:endParaRPr b="1" sz="1539">
              <a:solidFill>
                <a:srgbClr val="00FF00"/>
              </a:solidFill>
            </a:endParaRPr>
          </a:p>
          <a:p>
            <a:pPr indent="0" lvl="0" marL="0" rtl="0" algn="l">
              <a:lnSpc>
                <a:spcPct val="115000"/>
              </a:lnSpc>
              <a:spcBef>
                <a:spcPts val="0"/>
              </a:spcBef>
              <a:spcAft>
                <a:spcPts val="0"/>
              </a:spcAft>
              <a:buSzPts val="1800"/>
              <a:buNone/>
            </a:pPr>
            <a:r>
              <a:t/>
            </a:r>
            <a:endParaRPr b="1" sz="1539">
              <a:solidFill>
                <a:srgbClr val="00FF00"/>
              </a:solidFill>
            </a:endParaRPr>
          </a:p>
          <a:p>
            <a:pPr indent="0" lvl="0" marL="0" rtl="0" algn="l">
              <a:lnSpc>
                <a:spcPct val="115000"/>
              </a:lnSpc>
              <a:spcBef>
                <a:spcPts val="0"/>
              </a:spcBef>
              <a:spcAft>
                <a:spcPts val="0"/>
              </a:spcAft>
              <a:buSzPct val="181588"/>
              <a:buNone/>
            </a:pPr>
            <a:r>
              <a:t/>
            </a:r>
            <a:endParaRPr b="1" sz="3965">
              <a:solidFill>
                <a:srgbClr val="00FF00"/>
              </a:solidFill>
            </a:endParaRPr>
          </a:p>
          <a:p>
            <a:pPr indent="0" lvl="0" marL="0" rtl="0" algn="l">
              <a:lnSpc>
                <a:spcPct val="115000"/>
              </a:lnSpc>
              <a:spcBef>
                <a:spcPts val="0"/>
              </a:spcBef>
              <a:spcAft>
                <a:spcPts val="0"/>
              </a:spcAft>
              <a:buSzPct val="181588"/>
              <a:buNone/>
            </a:pPr>
            <a:r>
              <a:t/>
            </a:r>
            <a:endParaRPr b="1" sz="3965">
              <a:solidFill>
                <a:srgbClr val="00FF00"/>
              </a:solidFill>
            </a:endParaRPr>
          </a:p>
          <a:p>
            <a:pPr indent="0" lvl="0" marL="0" rtl="0" algn="l">
              <a:lnSpc>
                <a:spcPct val="115000"/>
              </a:lnSpc>
              <a:spcBef>
                <a:spcPts val="0"/>
              </a:spcBef>
              <a:spcAft>
                <a:spcPts val="0"/>
              </a:spcAft>
              <a:buSzPct val="181588"/>
              <a:buNone/>
            </a:pPr>
            <a:r>
              <a:rPr b="1" lang="en" sz="3965"/>
              <a:t> </a:t>
            </a:r>
            <a:r>
              <a:rPr b="1" lang="en" sz="4365"/>
              <a:t> k=0</a:t>
            </a:r>
            <a:endParaRPr b="1" sz="4365"/>
          </a:p>
          <a:p>
            <a:pPr indent="0" lvl="0" marL="0" rtl="0" algn="l">
              <a:lnSpc>
                <a:spcPct val="115000"/>
              </a:lnSpc>
              <a:spcBef>
                <a:spcPts val="0"/>
              </a:spcBef>
              <a:spcAft>
                <a:spcPts val="0"/>
              </a:spcAft>
              <a:buSzPct val="164948"/>
              <a:buNone/>
            </a:pPr>
            <a:r>
              <a:rPr b="1" lang="en" sz="4365"/>
              <a:t>  l=0</a:t>
            </a:r>
            <a:endParaRPr b="1" sz="4365"/>
          </a:p>
          <a:p>
            <a:pPr indent="0" lvl="0" marL="0" rtl="0" algn="l">
              <a:lnSpc>
                <a:spcPct val="115000"/>
              </a:lnSpc>
              <a:spcBef>
                <a:spcPts val="0"/>
              </a:spcBef>
              <a:spcAft>
                <a:spcPts val="0"/>
              </a:spcAft>
              <a:buSzPct val="164948"/>
              <a:buNone/>
            </a:pPr>
            <a:r>
              <a:t/>
            </a:r>
            <a:endParaRPr b="1" sz="4365">
              <a:solidFill>
                <a:srgbClr val="00FF00"/>
              </a:solidFill>
            </a:endParaRPr>
          </a:p>
          <a:p>
            <a:pPr indent="0" lvl="0" marL="0" rtl="0" algn="l">
              <a:lnSpc>
                <a:spcPct val="115000"/>
              </a:lnSpc>
              <a:spcBef>
                <a:spcPts val="0"/>
              </a:spcBef>
              <a:spcAft>
                <a:spcPts val="0"/>
              </a:spcAft>
              <a:buSzPct val="151101"/>
              <a:buNone/>
            </a:pPr>
            <a:r>
              <a:rPr b="1" lang="en" sz="4765">
                <a:solidFill>
                  <a:srgbClr val="00FF00"/>
                </a:solidFill>
              </a:rPr>
              <a:t>#Matching user answer and final answer</a:t>
            </a:r>
            <a:endParaRPr b="1" sz="4765">
              <a:solidFill>
                <a:srgbClr val="00FF00"/>
              </a:solidFill>
            </a:endParaRPr>
          </a:p>
          <a:p>
            <a:pPr indent="0" lvl="0" marL="0" rtl="0" algn="l">
              <a:lnSpc>
                <a:spcPct val="115000"/>
              </a:lnSpc>
              <a:spcBef>
                <a:spcPts val="0"/>
              </a:spcBef>
              <a:spcAft>
                <a:spcPts val="0"/>
              </a:spcAft>
              <a:buSzPct val="151101"/>
              <a:buNone/>
            </a:pPr>
            <a:r>
              <a:rPr b="1" lang="en" sz="4765"/>
              <a:t> for k in range(5):</a:t>
            </a:r>
            <a:endParaRPr b="1" sz="4765"/>
          </a:p>
          <a:p>
            <a:pPr indent="0" lvl="0" marL="0" rtl="0" algn="l">
              <a:lnSpc>
                <a:spcPct val="115000"/>
              </a:lnSpc>
              <a:spcBef>
                <a:spcPts val="0"/>
              </a:spcBef>
              <a:spcAft>
                <a:spcPts val="0"/>
              </a:spcAft>
              <a:buSzPct val="151101"/>
              <a:buNone/>
            </a:pPr>
            <a:r>
              <a:rPr b="1" lang="en" sz="4765"/>
              <a:t>     print(f"\nChecking result for the #{k+1} letter.")   </a:t>
            </a:r>
            <a:endParaRPr b="1" sz="4765"/>
          </a:p>
          <a:p>
            <a:pPr indent="0" lvl="0" marL="0" rtl="0" algn="l">
              <a:lnSpc>
                <a:spcPct val="115000"/>
              </a:lnSpc>
              <a:spcBef>
                <a:spcPts val="0"/>
              </a:spcBef>
              <a:spcAft>
                <a:spcPts val="0"/>
              </a:spcAft>
              <a:buSzPct val="151101"/>
              <a:buNone/>
            </a:pPr>
            <a:r>
              <a:rPr b="1" lang="en" sz="4765"/>
              <a:t>      </a:t>
            </a:r>
            <a:r>
              <a:rPr b="1" lang="en" sz="4765">
                <a:solidFill>
                  <a:srgbClr val="B45F06"/>
                </a:solidFill>
              </a:rPr>
              <a:t>flag1=0</a:t>
            </a:r>
            <a:endParaRPr b="1" sz="4765">
              <a:solidFill>
                <a:srgbClr val="B45F06"/>
              </a:solidFill>
            </a:endParaRPr>
          </a:p>
          <a:p>
            <a:pPr indent="0" lvl="0" marL="0" rtl="0" algn="l">
              <a:lnSpc>
                <a:spcPct val="115000"/>
              </a:lnSpc>
              <a:spcBef>
                <a:spcPts val="0"/>
              </a:spcBef>
              <a:spcAft>
                <a:spcPts val="0"/>
              </a:spcAft>
              <a:buSzPct val="151101"/>
              <a:buNone/>
            </a:pPr>
            <a:r>
              <a:rPr b="1" lang="en" sz="4765">
                <a:solidFill>
                  <a:srgbClr val="B45F06"/>
                </a:solidFill>
              </a:rPr>
              <a:t>      flag2=0</a:t>
            </a:r>
            <a:endParaRPr b="1" sz="4765">
              <a:solidFill>
                <a:srgbClr val="B45F06"/>
              </a:solidFill>
            </a:endParaRPr>
          </a:p>
          <a:p>
            <a:pPr indent="0" lvl="0" marL="0" rtl="0" algn="l">
              <a:lnSpc>
                <a:spcPct val="115000"/>
              </a:lnSpc>
              <a:spcBef>
                <a:spcPts val="0"/>
              </a:spcBef>
              <a:spcAft>
                <a:spcPts val="0"/>
              </a:spcAft>
              <a:buSzPct val="151101"/>
              <a:buNone/>
            </a:pPr>
            <a:r>
              <a:rPr b="1" lang="en" sz="4765">
                <a:solidFill>
                  <a:srgbClr val="B45F06"/>
                </a:solidFill>
              </a:rPr>
              <a:t>      flag3=0</a:t>
            </a:r>
            <a:endParaRPr b="1" sz="4765">
              <a:solidFill>
                <a:srgbClr val="B45F06"/>
              </a:solidFill>
            </a:endParaRPr>
          </a:p>
          <a:p>
            <a:pPr indent="0" lvl="0" marL="0" rtl="0" algn="l">
              <a:lnSpc>
                <a:spcPct val="115000"/>
              </a:lnSpc>
              <a:spcBef>
                <a:spcPts val="0"/>
              </a:spcBef>
              <a:spcAft>
                <a:spcPts val="0"/>
              </a:spcAft>
              <a:buSzPct val="151101"/>
              <a:buNone/>
            </a:pPr>
            <a:r>
              <a:rPr b="1" lang="en" sz="4765"/>
              <a:t>      for l in range(4):</a:t>
            </a:r>
            <a:endParaRPr b="1" sz="4765"/>
          </a:p>
          <a:p>
            <a:pPr indent="0" lvl="0" marL="0" rtl="0" algn="l">
              <a:lnSpc>
                <a:spcPct val="115000"/>
              </a:lnSpc>
              <a:spcBef>
                <a:spcPts val="0"/>
              </a:spcBef>
              <a:spcAft>
                <a:spcPts val="0"/>
              </a:spcAft>
              <a:buSzPct val="151101"/>
              <a:buNone/>
            </a:pPr>
            <a:r>
              <a:rPr b="1" lang="en" sz="4765"/>
              <a:t>            user=listUserAns[k]     </a:t>
            </a:r>
            <a:endParaRPr b="1" sz="4765">
              <a:solidFill>
                <a:srgbClr val="00FF00"/>
              </a:solidFill>
            </a:endParaRPr>
          </a:p>
          <a:p>
            <a:pPr indent="0" lvl="0" marL="0" rtl="0" algn="l">
              <a:lnSpc>
                <a:spcPct val="115000"/>
              </a:lnSpc>
              <a:spcBef>
                <a:spcPts val="0"/>
              </a:spcBef>
              <a:spcAft>
                <a:spcPts val="0"/>
              </a:spcAft>
              <a:buSzPct val="151101"/>
              <a:buNone/>
            </a:pPr>
            <a:r>
              <a:rPr b="1" lang="en" sz="4765"/>
              <a:t>            computer=listFinal[l]  </a:t>
            </a:r>
            <a:endParaRPr b="1" sz="4765">
              <a:solidFill>
                <a:srgbClr val="00FF00"/>
              </a:solidFill>
            </a:endParaRPr>
          </a:p>
          <a:p>
            <a:pPr indent="0" lvl="0" marL="0" rtl="0" algn="l">
              <a:lnSpc>
                <a:spcPct val="115000"/>
              </a:lnSpc>
              <a:spcBef>
                <a:spcPts val="0"/>
              </a:spcBef>
              <a:spcAft>
                <a:spcPts val="0"/>
              </a:spcAft>
              <a:buSzPct val="149781"/>
              <a:buNone/>
            </a:pPr>
            <a:r>
              <a:t/>
            </a:r>
            <a:endParaRPr b="1" sz="4807"/>
          </a:p>
          <a:p>
            <a:pPr indent="0" lvl="0" marL="0" rtl="0" algn="l">
              <a:lnSpc>
                <a:spcPct val="115000"/>
              </a:lnSpc>
              <a:spcBef>
                <a:spcPts val="0"/>
              </a:spcBef>
              <a:spcAft>
                <a:spcPts val="0"/>
              </a:spcAft>
              <a:buSzPct val="149781"/>
              <a:buNone/>
            </a:pPr>
            <a:r>
              <a:rPr b="1" lang="en" sz="4807"/>
              <a:t>      if user==computer and k==l:</a:t>
            </a:r>
            <a:endParaRPr b="1" sz="4807"/>
          </a:p>
          <a:p>
            <a:pPr indent="0" lvl="0" marL="0" rtl="0" algn="l">
              <a:lnSpc>
                <a:spcPct val="115000"/>
              </a:lnSpc>
              <a:spcBef>
                <a:spcPts val="0"/>
              </a:spcBef>
              <a:spcAft>
                <a:spcPts val="0"/>
              </a:spcAft>
              <a:buSzPct val="149781"/>
              <a:buNone/>
            </a:pPr>
            <a:r>
              <a:rPr b="1" lang="en" sz="4807"/>
              <a:t>            </a:t>
            </a:r>
            <a:r>
              <a:rPr b="1" lang="en" sz="4807">
                <a:solidFill>
                  <a:srgbClr val="38761D"/>
                </a:solidFill>
              </a:rPr>
              <a:t>flag1=1</a:t>
            </a:r>
            <a:endParaRPr b="1" sz="4807">
              <a:solidFill>
                <a:srgbClr val="38761D"/>
              </a:solidFill>
            </a:endParaRPr>
          </a:p>
          <a:p>
            <a:pPr indent="0" lvl="0" marL="0" rtl="0" algn="l">
              <a:lnSpc>
                <a:spcPct val="115000"/>
              </a:lnSpc>
              <a:spcBef>
                <a:spcPts val="0"/>
              </a:spcBef>
              <a:spcAft>
                <a:spcPts val="0"/>
              </a:spcAft>
              <a:buSzPct val="149781"/>
              <a:buNone/>
            </a:pPr>
            <a:r>
              <a:rPr b="1" lang="en" sz="4807"/>
              <a:t>      elif user==computer and k!=l:</a:t>
            </a:r>
            <a:endParaRPr b="1" sz="4807"/>
          </a:p>
          <a:p>
            <a:pPr indent="0" lvl="0" marL="0" rtl="0" algn="l">
              <a:lnSpc>
                <a:spcPct val="115000"/>
              </a:lnSpc>
              <a:spcBef>
                <a:spcPts val="0"/>
              </a:spcBef>
              <a:spcAft>
                <a:spcPts val="0"/>
              </a:spcAft>
              <a:buSzPct val="149781"/>
              <a:buNone/>
            </a:pPr>
            <a:r>
              <a:rPr b="1" lang="en" sz="4807"/>
              <a:t>            </a:t>
            </a:r>
            <a:r>
              <a:rPr b="1" lang="en" sz="4807">
                <a:solidFill>
                  <a:srgbClr val="38761D"/>
                </a:solidFill>
              </a:rPr>
              <a:t>flag2=2</a:t>
            </a:r>
            <a:endParaRPr b="1" sz="4807">
              <a:solidFill>
                <a:srgbClr val="38761D"/>
              </a:solidFill>
            </a:endParaRPr>
          </a:p>
          <a:p>
            <a:pPr indent="0" lvl="0" marL="0" rtl="0" algn="l">
              <a:lnSpc>
                <a:spcPct val="115000"/>
              </a:lnSpc>
              <a:spcBef>
                <a:spcPts val="0"/>
              </a:spcBef>
              <a:spcAft>
                <a:spcPts val="0"/>
              </a:spcAft>
              <a:buSzPct val="149781"/>
              <a:buNone/>
            </a:pPr>
            <a:r>
              <a:rPr b="1" lang="en" sz="4807"/>
              <a:t>      elif user!=computer:</a:t>
            </a:r>
            <a:endParaRPr b="1" sz="4807"/>
          </a:p>
          <a:p>
            <a:pPr indent="0" lvl="0" marL="0" rtl="0" algn="l">
              <a:lnSpc>
                <a:spcPct val="115000"/>
              </a:lnSpc>
              <a:spcBef>
                <a:spcPts val="0"/>
              </a:spcBef>
              <a:spcAft>
                <a:spcPts val="0"/>
              </a:spcAft>
              <a:buSzPct val="149781"/>
              <a:buNone/>
            </a:pPr>
            <a:r>
              <a:rPr b="1" lang="en" sz="4807"/>
              <a:t>            </a:t>
            </a:r>
            <a:r>
              <a:rPr b="1" lang="en" sz="4807">
                <a:solidFill>
                  <a:srgbClr val="38761D"/>
                </a:solidFill>
              </a:rPr>
              <a:t>flag3=3</a:t>
            </a:r>
            <a:endParaRPr b="1" sz="4807">
              <a:solidFill>
                <a:srgbClr val="38761D"/>
              </a:solidFill>
            </a:endParaRPr>
          </a:p>
          <a:p>
            <a:pPr indent="0" lvl="0" marL="0" rtl="0" algn="l">
              <a:lnSpc>
                <a:spcPct val="115000"/>
              </a:lnSpc>
              <a:spcBef>
                <a:spcPts val="0"/>
              </a:spcBef>
              <a:spcAft>
                <a:spcPts val="0"/>
              </a:spcAft>
              <a:buSzPct val="149781"/>
              <a:buNone/>
            </a:pPr>
            <a:r>
              <a:rPr b="1" lang="en" sz="4807"/>
              <a:t>      else:</a:t>
            </a:r>
            <a:endParaRPr b="1" sz="4807"/>
          </a:p>
          <a:p>
            <a:pPr indent="0" lvl="0" marL="0" rtl="0" algn="l">
              <a:lnSpc>
                <a:spcPct val="115000"/>
              </a:lnSpc>
              <a:spcBef>
                <a:spcPts val="0"/>
              </a:spcBef>
              <a:spcAft>
                <a:spcPts val="0"/>
              </a:spcAft>
              <a:buSzPct val="149781"/>
              <a:buNone/>
            </a:pPr>
            <a:r>
              <a:rPr b="1" lang="en" sz="4807"/>
              <a:t>         print("")</a:t>
            </a:r>
            <a:endParaRPr b="1" sz="4807"/>
          </a:p>
          <a:p>
            <a:pPr indent="0" lvl="0" marL="0" rtl="0" algn="l">
              <a:lnSpc>
                <a:spcPct val="115000"/>
              </a:lnSpc>
              <a:spcBef>
                <a:spcPts val="0"/>
              </a:spcBef>
              <a:spcAft>
                <a:spcPts val="0"/>
              </a:spcAft>
              <a:buSzPct val="146192"/>
              <a:buNone/>
            </a:pPr>
            <a:r>
              <a:t/>
            </a:r>
            <a:endParaRPr b="1" sz="4925"/>
          </a:p>
          <a:p>
            <a:pPr indent="0" lvl="0" marL="0" rtl="0" algn="l">
              <a:lnSpc>
                <a:spcPct val="115000"/>
              </a:lnSpc>
              <a:spcBef>
                <a:spcPts val="0"/>
              </a:spcBef>
              <a:spcAft>
                <a:spcPts val="0"/>
              </a:spcAft>
              <a:buSzPct val="327272"/>
              <a:buNone/>
            </a:pPr>
            <a:r>
              <a:t/>
            </a:r>
            <a:endParaRPr sz="2200"/>
          </a:p>
        </p:txBody>
      </p:sp>
      <p:pic>
        <p:nvPicPr>
          <p:cNvPr id="362" name="Google Shape;362;p40"/>
          <p:cNvPicPr preferRelativeResize="0"/>
          <p:nvPr/>
        </p:nvPicPr>
        <p:blipFill rotWithShape="1">
          <a:blip r:embed="rId3">
            <a:alphaModFix/>
          </a:blip>
          <a:srcRect b="0" l="0" r="0" t="0"/>
          <a:stretch/>
        </p:blipFill>
        <p:spPr>
          <a:xfrm>
            <a:off x="202850" y="129450"/>
            <a:ext cx="2322725" cy="783350"/>
          </a:xfrm>
          <a:prstGeom prst="rect">
            <a:avLst/>
          </a:prstGeom>
          <a:noFill/>
          <a:ln>
            <a:noFill/>
          </a:ln>
        </p:spPr>
      </p:pic>
      <p:pic>
        <p:nvPicPr>
          <p:cNvPr id="363" name="Google Shape;363;p40"/>
          <p:cNvPicPr preferRelativeResize="0"/>
          <p:nvPr/>
        </p:nvPicPr>
        <p:blipFill rotWithShape="1">
          <a:blip r:embed="rId4">
            <a:alphaModFix/>
          </a:blip>
          <a:srcRect b="0" l="0" r="0" t="0"/>
          <a:stretch/>
        </p:blipFill>
        <p:spPr>
          <a:xfrm>
            <a:off x="6506925" y="2216775"/>
            <a:ext cx="2577474" cy="1319350"/>
          </a:xfrm>
          <a:prstGeom prst="rect">
            <a:avLst/>
          </a:prstGeom>
          <a:noFill/>
          <a:ln>
            <a:noFill/>
          </a:ln>
        </p:spPr>
      </p:pic>
      <p:pic>
        <p:nvPicPr>
          <p:cNvPr id="364" name="Google Shape;364;p40"/>
          <p:cNvPicPr preferRelativeResize="0"/>
          <p:nvPr/>
        </p:nvPicPr>
        <p:blipFill rotWithShape="1">
          <a:blip r:embed="rId5">
            <a:alphaModFix/>
          </a:blip>
          <a:srcRect b="0" l="0" r="0" t="0"/>
          <a:stretch/>
        </p:blipFill>
        <p:spPr>
          <a:xfrm>
            <a:off x="5621625" y="129450"/>
            <a:ext cx="2158824" cy="1171575"/>
          </a:xfrm>
          <a:prstGeom prst="rect">
            <a:avLst/>
          </a:prstGeom>
          <a:noFill/>
          <a:ln>
            <a:noFill/>
          </a:ln>
        </p:spPr>
      </p:pic>
      <p:pic>
        <p:nvPicPr>
          <p:cNvPr id="365" name="Google Shape;365;p40"/>
          <p:cNvPicPr preferRelativeResize="0"/>
          <p:nvPr/>
        </p:nvPicPr>
        <p:blipFill rotWithShape="1">
          <a:blip r:embed="rId6">
            <a:alphaModFix/>
          </a:blip>
          <a:srcRect b="0" l="0" r="0" t="0"/>
          <a:stretch/>
        </p:blipFill>
        <p:spPr>
          <a:xfrm>
            <a:off x="6506925" y="1167575"/>
            <a:ext cx="2577476" cy="1049200"/>
          </a:xfrm>
          <a:prstGeom prst="rect">
            <a:avLst/>
          </a:prstGeom>
          <a:noFill/>
          <a:ln>
            <a:noFill/>
          </a:ln>
        </p:spPr>
      </p:pic>
      <p:pic>
        <p:nvPicPr>
          <p:cNvPr id="366" name="Google Shape;366;p40"/>
          <p:cNvPicPr preferRelativeResize="0"/>
          <p:nvPr/>
        </p:nvPicPr>
        <p:blipFill rotWithShape="1">
          <a:blip r:embed="rId7">
            <a:alphaModFix/>
          </a:blip>
          <a:srcRect b="0" l="0" r="0" t="0"/>
          <a:stretch/>
        </p:blipFill>
        <p:spPr>
          <a:xfrm>
            <a:off x="3197475" y="65750"/>
            <a:ext cx="2322724" cy="1171550"/>
          </a:xfrm>
          <a:prstGeom prst="rect">
            <a:avLst/>
          </a:prstGeom>
          <a:noFill/>
          <a:ln>
            <a:noFill/>
          </a:ln>
        </p:spPr>
      </p:pic>
      <p:pic>
        <p:nvPicPr>
          <p:cNvPr id="367" name="Google Shape;367;p40"/>
          <p:cNvPicPr preferRelativeResize="0"/>
          <p:nvPr/>
        </p:nvPicPr>
        <p:blipFill rotWithShape="1">
          <a:blip r:embed="rId8">
            <a:alphaModFix/>
          </a:blip>
          <a:srcRect b="0" l="0" r="0" t="0"/>
          <a:stretch/>
        </p:blipFill>
        <p:spPr>
          <a:xfrm>
            <a:off x="6299475" y="3623800"/>
            <a:ext cx="2784925" cy="13193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1"/>
          <p:cNvSpPr txBox="1"/>
          <p:nvPr>
            <p:ph idx="1" type="body"/>
          </p:nvPr>
        </p:nvSpPr>
        <p:spPr>
          <a:xfrm>
            <a:off x="0" y="0"/>
            <a:ext cx="9144000" cy="4998600"/>
          </a:xfrm>
          <a:prstGeom prst="rect">
            <a:avLst/>
          </a:prstGeom>
          <a:noFill/>
          <a:ln>
            <a:noFill/>
          </a:ln>
        </p:spPr>
        <p:txBody>
          <a:bodyPr anchorCtr="0" anchor="t" bIns="91425" lIns="91425" spcFirstLastPara="1" rIns="91425" wrap="square" tIns="91425">
            <a:normAutofit/>
          </a:bodyPr>
          <a:lstStyle/>
          <a:p>
            <a:pPr indent="0" lvl="0" marL="0" rtl="0" algn="l">
              <a:lnSpc>
                <a:spcPct val="95000"/>
              </a:lnSpc>
              <a:spcBef>
                <a:spcPts val="0"/>
              </a:spcBef>
              <a:spcAft>
                <a:spcPts val="0"/>
              </a:spcAft>
              <a:buSzPts val="1018"/>
              <a:buNone/>
            </a:pPr>
            <a:r>
              <a:rPr b="1" lang="en" sz="1175"/>
              <a:t>if  </a:t>
            </a:r>
            <a:r>
              <a:rPr b="1" lang="en" sz="1175">
                <a:solidFill>
                  <a:srgbClr val="B45F06"/>
                </a:solidFill>
              </a:rPr>
              <a:t>flag1==1 :    </a:t>
            </a:r>
            <a:r>
              <a:rPr b="1" lang="en" sz="1175"/>
              <a:t>                                                                                                                         </a:t>
            </a:r>
            <a:r>
              <a:rPr b="1" lang="en" sz="1175">
                <a:solidFill>
                  <a:srgbClr val="FF0000"/>
                </a:solidFill>
              </a:rPr>
              <a:t>#flag1==1</a:t>
            </a:r>
            <a:endParaRPr b="1" sz="1175">
              <a:solidFill>
                <a:srgbClr val="FF0000"/>
              </a:solidFill>
            </a:endParaRPr>
          </a:p>
          <a:p>
            <a:pPr indent="0" lvl="0" marL="0" rtl="0" algn="l">
              <a:lnSpc>
                <a:spcPct val="95000"/>
              </a:lnSpc>
              <a:spcBef>
                <a:spcPts val="0"/>
              </a:spcBef>
              <a:spcAft>
                <a:spcPts val="0"/>
              </a:spcAft>
              <a:buSzPts val="1018"/>
              <a:buNone/>
            </a:pPr>
            <a:r>
              <a:rPr b="1" lang="en" sz="1175"/>
              <a:t>        #print(f"Position of letter #{user} is correct.")  </a:t>
            </a:r>
            <a:r>
              <a:rPr b="1" lang="en" sz="1175">
                <a:solidFill>
                  <a:srgbClr val="00FF00"/>
                </a:solidFill>
              </a:rPr>
              <a:t> #greenList [1,2,3,4,5]</a:t>
            </a:r>
            <a:r>
              <a:rPr b="1" lang="en" sz="1175"/>
              <a:t>                   </a:t>
            </a:r>
            <a:endParaRPr b="1" sz="1175"/>
          </a:p>
          <a:p>
            <a:pPr indent="0" lvl="0" marL="0" rtl="0" algn="l">
              <a:lnSpc>
                <a:spcPct val="95000"/>
              </a:lnSpc>
              <a:spcBef>
                <a:spcPts val="0"/>
              </a:spcBef>
              <a:spcAft>
                <a:spcPts val="0"/>
              </a:spcAft>
              <a:buSzPts val="1018"/>
              <a:buNone/>
            </a:pPr>
            <a:r>
              <a:rPr b="1" lang="en" sz="1175"/>
              <a:t>         print(f"\033[1;</a:t>
            </a:r>
            <a:r>
              <a:rPr b="1" lang="en" sz="1175">
                <a:solidFill>
                  <a:srgbClr val="00FF00"/>
                </a:solidFill>
              </a:rPr>
              <a:t>32</a:t>
            </a:r>
            <a:r>
              <a:rPr b="1" lang="en" sz="1175"/>
              <a:t>;40m {user}  \n")</a:t>
            </a:r>
            <a:endParaRPr b="1" sz="1175"/>
          </a:p>
          <a:p>
            <a:pPr indent="0" lvl="0" marL="0" rtl="0" algn="l">
              <a:lnSpc>
                <a:spcPct val="95000"/>
              </a:lnSpc>
              <a:spcBef>
                <a:spcPts val="0"/>
              </a:spcBef>
              <a:spcAft>
                <a:spcPts val="0"/>
              </a:spcAft>
              <a:buSzPts val="1018"/>
              <a:buNone/>
            </a:pPr>
            <a:r>
              <a:rPr b="1" lang="en" sz="1175"/>
              <a:t>          </a:t>
            </a:r>
            <a:r>
              <a:rPr b="1" lang="en" sz="1175">
                <a:solidFill>
                  <a:srgbClr val="00FF00"/>
                </a:solidFill>
              </a:rPr>
              <a:t>greenList</a:t>
            </a:r>
            <a:r>
              <a:rPr b="1" lang="en" sz="1175"/>
              <a:t>.append(k+1)</a:t>
            </a:r>
            <a:endParaRPr b="1" sz="1175"/>
          </a:p>
          <a:p>
            <a:pPr indent="0" lvl="0" marL="0" rtl="0" algn="l">
              <a:lnSpc>
                <a:spcPct val="95000"/>
              </a:lnSpc>
              <a:spcBef>
                <a:spcPts val="0"/>
              </a:spcBef>
              <a:spcAft>
                <a:spcPts val="0"/>
              </a:spcAft>
              <a:buSzPts val="1018"/>
              <a:buNone/>
            </a:pPr>
            <a:r>
              <a:t/>
            </a:r>
            <a:endParaRPr b="1" sz="1175"/>
          </a:p>
          <a:p>
            <a:pPr indent="0" lvl="0" marL="0" rtl="0" algn="l">
              <a:lnSpc>
                <a:spcPct val="95000"/>
              </a:lnSpc>
              <a:spcBef>
                <a:spcPts val="0"/>
              </a:spcBef>
              <a:spcAft>
                <a:spcPts val="0"/>
              </a:spcAft>
              <a:buSzPts val="1018"/>
              <a:buNone/>
            </a:pPr>
            <a:r>
              <a:t/>
            </a:r>
            <a:endParaRPr b="1" sz="1175"/>
          </a:p>
          <a:p>
            <a:pPr indent="0" lvl="0" marL="0" rtl="0" algn="l">
              <a:lnSpc>
                <a:spcPct val="95000"/>
              </a:lnSpc>
              <a:spcBef>
                <a:spcPts val="0"/>
              </a:spcBef>
              <a:spcAft>
                <a:spcPts val="0"/>
              </a:spcAft>
              <a:buSzPts val="1018"/>
              <a:buNone/>
            </a:pPr>
            <a:r>
              <a:rPr b="1" lang="en" sz="1175"/>
              <a:t>elif </a:t>
            </a:r>
            <a:r>
              <a:rPr b="1" lang="en" sz="1175">
                <a:solidFill>
                  <a:srgbClr val="B45F06"/>
                </a:solidFill>
              </a:rPr>
              <a:t>flag2==2 and flag3==3:       </a:t>
            </a:r>
            <a:r>
              <a:rPr b="1" lang="en" sz="1175"/>
              <a:t>      </a:t>
            </a:r>
            <a:endParaRPr b="1" sz="1175"/>
          </a:p>
          <a:p>
            <a:pPr indent="0" lvl="0" marL="0" rtl="0" algn="l">
              <a:lnSpc>
                <a:spcPct val="95000"/>
              </a:lnSpc>
              <a:spcBef>
                <a:spcPts val="0"/>
              </a:spcBef>
              <a:spcAft>
                <a:spcPts val="0"/>
              </a:spcAft>
              <a:buSzPts val="1018"/>
              <a:buNone/>
            </a:pPr>
            <a:r>
              <a:rPr b="1" lang="en" sz="1175"/>
              <a:t>    #print(f"This #{user} letter is exist but position is not correct.")</a:t>
            </a:r>
            <a:r>
              <a:rPr b="1" lang="en" sz="1175">
                <a:solidFill>
                  <a:srgbClr val="F1C232"/>
                </a:solidFill>
              </a:rPr>
              <a:t>#yellow list[]       </a:t>
            </a:r>
            <a:endParaRPr b="1" sz="1175"/>
          </a:p>
          <a:p>
            <a:pPr indent="0" lvl="0" marL="0" rtl="0" algn="l">
              <a:lnSpc>
                <a:spcPct val="95000"/>
              </a:lnSpc>
              <a:spcBef>
                <a:spcPts val="0"/>
              </a:spcBef>
              <a:spcAft>
                <a:spcPts val="0"/>
              </a:spcAft>
              <a:buSzPts val="1018"/>
              <a:buNone/>
            </a:pPr>
            <a:r>
              <a:rPr b="1" lang="en" sz="1175"/>
              <a:t>        print(f"\033[1;</a:t>
            </a:r>
            <a:r>
              <a:rPr b="1" lang="en" sz="1175">
                <a:solidFill>
                  <a:srgbClr val="E69138"/>
                </a:solidFill>
              </a:rPr>
              <a:t>33</a:t>
            </a:r>
            <a:r>
              <a:rPr b="1" lang="en" sz="1175"/>
              <a:t>;40m {user}  \n")                                                                                      </a:t>
            </a:r>
            <a:r>
              <a:rPr b="1" lang="en" sz="1175">
                <a:solidFill>
                  <a:srgbClr val="FF0000"/>
                </a:solidFill>
              </a:rPr>
              <a:t>#flag1==1</a:t>
            </a:r>
            <a:endParaRPr b="1" sz="1175"/>
          </a:p>
          <a:p>
            <a:pPr indent="0" lvl="0" marL="0" rtl="0" algn="l">
              <a:lnSpc>
                <a:spcPct val="95000"/>
              </a:lnSpc>
              <a:spcBef>
                <a:spcPts val="0"/>
              </a:spcBef>
              <a:spcAft>
                <a:spcPts val="0"/>
              </a:spcAft>
              <a:buSzPts val="1018"/>
              <a:buNone/>
            </a:pPr>
            <a:r>
              <a:rPr b="1" lang="en" sz="1175"/>
              <a:t>        </a:t>
            </a:r>
            <a:r>
              <a:rPr b="1" lang="en" sz="1175">
                <a:solidFill>
                  <a:srgbClr val="B45F06"/>
                </a:solidFill>
              </a:rPr>
              <a:t>yellowList</a:t>
            </a:r>
            <a:r>
              <a:rPr b="1" lang="en" sz="1175"/>
              <a:t>.append(k+1)</a:t>
            </a:r>
            <a:endParaRPr b="1" sz="1175"/>
          </a:p>
          <a:p>
            <a:pPr indent="0" lvl="0" marL="0" rtl="0" algn="l">
              <a:lnSpc>
                <a:spcPct val="95000"/>
              </a:lnSpc>
              <a:spcBef>
                <a:spcPts val="0"/>
              </a:spcBef>
              <a:spcAft>
                <a:spcPts val="0"/>
              </a:spcAft>
              <a:buSzPts val="1018"/>
              <a:buNone/>
            </a:pPr>
            <a:r>
              <a:t/>
            </a:r>
            <a:endParaRPr b="1" sz="1175"/>
          </a:p>
          <a:p>
            <a:pPr indent="0" lvl="0" marL="0" rtl="0" algn="l">
              <a:lnSpc>
                <a:spcPct val="95000"/>
              </a:lnSpc>
              <a:spcBef>
                <a:spcPts val="0"/>
              </a:spcBef>
              <a:spcAft>
                <a:spcPts val="0"/>
              </a:spcAft>
              <a:buSzPts val="1018"/>
              <a:buNone/>
            </a:pPr>
            <a:r>
              <a:t/>
            </a:r>
            <a:endParaRPr b="1" sz="1175"/>
          </a:p>
          <a:p>
            <a:pPr indent="0" lvl="0" marL="0" rtl="0" algn="l">
              <a:lnSpc>
                <a:spcPct val="95000"/>
              </a:lnSpc>
              <a:spcBef>
                <a:spcPts val="0"/>
              </a:spcBef>
              <a:spcAft>
                <a:spcPts val="0"/>
              </a:spcAft>
              <a:buSzPts val="1018"/>
              <a:buNone/>
            </a:pPr>
            <a:r>
              <a:rPr b="1" lang="en" sz="1175"/>
              <a:t> elif </a:t>
            </a:r>
            <a:r>
              <a:rPr b="1" lang="en" sz="1175">
                <a:solidFill>
                  <a:srgbClr val="B45F06"/>
                </a:solidFill>
              </a:rPr>
              <a:t>flag3==3:     </a:t>
            </a:r>
            <a:r>
              <a:rPr b="1" lang="en" sz="1175"/>
              <a:t>                                                      </a:t>
            </a:r>
            <a:endParaRPr b="1" sz="1175"/>
          </a:p>
          <a:p>
            <a:pPr indent="0" lvl="0" marL="0" rtl="0" algn="l">
              <a:lnSpc>
                <a:spcPct val="95000"/>
              </a:lnSpc>
              <a:spcBef>
                <a:spcPts val="0"/>
              </a:spcBef>
              <a:spcAft>
                <a:spcPts val="0"/>
              </a:spcAft>
              <a:buSzPts val="1018"/>
              <a:buNone/>
            </a:pPr>
            <a:r>
              <a:rPr b="1" lang="en" sz="1175"/>
              <a:t>     #print(f"This #{user} letter is not exist.") </a:t>
            </a:r>
            <a:r>
              <a:rPr b="1" lang="en" sz="1175">
                <a:solidFill>
                  <a:srgbClr val="7F7F7F"/>
                </a:solidFill>
              </a:rPr>
              <a:t>#grey list  []                                                </a:t>
            </a:r>
            <a:endParaRPr b="1" sz="1175">
              <a:solidFill>
                <a:srgbClr val="FF0000"/>
              </a:solidFill>
            </a:endParaRPr>
          </a:p>
          <a:p>
            <a:pPr indent="0" lvl="0" marL="0" rtl="0" algn="l">
              <a:lnSpc>
                <a:spcPct val="95000"/>
              </a:lnSpc>
              <a:spcBef>
                <a:spcPts val="0"/>
              </a:spcBef>
              <a:spcAft>
                <a:spcPts val="0"/>
              </a:spcAft>
              <a:buSzPts val="1018"/>
              <a:buNone/>
            </a:pPr>
            <a:r>
              <a:rPr b="1" lang="en" sz="1175"/>
              <a:t>     print(f"\033[1;</a:t>
            </a:r>
            <a:r>
              <a:rPr b="1" lang="en" sz="1175">
                <a:solidFill>
                  <a:srgbClr val="7F7F7F"/>
                </a:solidFill>
              </a:rPr>
              <a:t>37</a:t>
            </a:r>
            <a:r>
              <a:rPr b="1" lang="en" sz="1175"/>
              <a:t>;40m {user}  \n")                                                                                      </a:t>
            </a:r>
            <a:r>
              <a:rPr b="1" lang="en" sz="1175">
                <a:solidFill>
                  <a:srgbClr val="FF0000"/>
                </a:solidFill>
              </a:rPr>
              <a:t>#flag1==1</a:t>
            </a:r>
            <a:endParaRPr b="1" sz="1175">
              <a:solidFill>
                <a:srgbClr val="FF0000"/>
              </a:solidFill>
            </a:endParaRPr>
          </a:p>
          <a:p>
            <a:pPr indent="0" lvl="0" marL="0" rtl="0" algn="l">
              <a:lnSpc>
                <a:spcPct val="95000"/>
              </a:lnSpc>
              <a:spcBef>
                <a:spcPts val="0"/>
              </a:spcBef>
              <a:spcAft>
                <a:spcPts val="0"/>
              </a:spcAft>
              <a:buSzPts val="1018"/>
              <a:buNone/>
            </a:pPr>
            <a:r>
              <a:rPr b="1" lang="en" sz="1175"/>
              <a:t>     </a:t>
            </a:r>
            <a:r>
              <a:rPr b="1" lang="en" sz="1175">
                <a:solidFill>
                  <a:srgbClr val="7F7F7F"/>
                </a:solidFill>
              </a:rPr>
              <a:t>greyList</a:t>
            </a:r>
            <a:r>
              <a:rPr b="1" lang="en" sz="1175"/>
              <a:t>.append(k+1)</a:t>
            </a:r>
            <a:endParaRPr b="1" sz="1175"/>
          </a:p>
          <a:p>
            <a:pPr indent="0" lvl="0" marL="0" rtl="0" algn="l">
              <a:lnSpc>
                <a:spcPct val="95000"/>
              </a:lnSpc>
              <a:spcBef>
                <a:spcPts val="0"/>
              </a:spcBef>
              <a:spcAft>
                <a:spcPts val="0"/>
              </a:spcAft>
              <a:buSzPts val="1018"/>
              <a:buNone/>
            </a:pPr>
            <a:r>
              <a:rPr b="1" lang="en" sz="1175"/>
              <a:t>     else:</a:t>
            </a:r>
            <a:endParaRPr b="1" sz="1175"/>
          </a:p>
          <a:p>
            <a:pPr indent="0" lvl="0" marL="0" rtl="0" algn="l">
              <a:lnSpc>
                <a:spcPct val="95000"/>
              </a:lnSpc>
              <a:spcBef>
                <a:spcPts val="0"/>
              </a:spcBef>
              <a:spcAft>
                <a:spcPts val="0"/>
              </a:spcAft>
              <a:buSzPts val="1018"/>
              <a:buNone/>
            </a:pPr>
            <a:r>
              <a:rPr b="1" lang="en" sz="1175"/>
              <a:t>        print("")         </a:t>
            </a:r>
            <a:endParaRPr b="1" sz="1175"/>
          </a:p>
          <a:p>
            <a:pPr indent="0" lvl="0" marL="0" rtl="0" algn="l">
              <a:lnSpc>
                <a:spcPct val="95000"/>
              </a:lnSpc>
              <a:spcBef>
                <a:spcPts val="0"/>
              </a:spcBef>
              <a:spcAft>
                <a:spcPts val="0"/>
              </a:spcAft>
              <a:buSzPts val="1018"/>
              <a:buNone/>
            </a:pPr>
            <a:r>
              <a:rPr b="1" lang="en" sz="1175"/>
              <a:t>                                                                                                                            </a:t>
            </a:r>
            <a:endParaRPr b="1" sz="1175"/>
          </a:p>
          <a:p>
            <a:pPr indent="0" lvl="0" marL="0" rtl="0" algn="l">
              <a:lnSpc>
                <a:spcPct val="95000"/>
              </a:lnSpc>
              <a:spcBef>
                <a:spcPts val="0"/>
              </a:spcBef>
              <a:spcAft>
                <a:spcPts val="0"/>
              </a:spcAft>
              <a:buSzPts val="1018"/>
              <a:buNone/>
            </a:pPr>
            <a:r>
              <a:rPr b="1" lang="en" sz="1175">
                <a:solidFill>
                  <a:srgbClr val="FF0000"/>
                </a:solidFill>
              </a:rPr>
              <a:t>                                                                                                                                                          #flag1==1</a:t>
            </a:r>
            <a:endParaRPr b="1" sz="1175">
              <a:solidFill>
                <a:srgbClr val="FF0000"/>
              </a:solidFill>
            </a:endParaRPr>
          </a:p>
          <a:p>
            <a:pPr indent="0" lvl="0" marL="0" rtl="0" algn="l">
              <a:lnSpc>
                <a:spcPct val="95000"/>
              </a:lnSpc>
              <a:spcBef>
                <a:spcPts val="0"/>
              </a:spcBef>
              <a:spcAft>
                <a:spcPts val="0"/>
              </a:spcAft>
              <a:buSzPts val="1018"/>
              <a:buNone/>
            </a:pPr>
            <a:r>
              <a:rPr b="1" lang="en" sz="1175"/>
              <a:t>  return greenLIst,yellowLIst,greyLIst                                                                                                                                       </a:t>
            </a:r>
            <a:r>
              <a:rPr b="1" lang="en" sz="1175">
                <a:solidFill>
                  <a:srgbClr val="FF0000"/>
                </a:solidFill>
              </a:rPr>
              <a:t>#flag1==1</a:t>
            </a:r>
            <a:endParaRPr b="1" sz="1175">
              <a:solidFill>
                <a:srgbClr val="FF0000"/>
              </a:solidFill>
            </a:endParaRPr>
          </a:p>
          <a:p>
            <a:pPr indent="0" lvl="0" marL="0" rtl="0" algn="l">
              <a:lnSpc>
                <a:spcPct val="95000"/>
              </a:lnSpc>
              <a:spcBef>
                <a:spcPts val="0"/>
              </a:spcBef>
              <a:spcAft>
                <a:spcPts val="0"/>
              </a:spcAft>
              <a:buSzPts val="1018"/>
              <a:buNone/>
            </a:pPr>
            <a:r>
              <a:t/>
            </a:r>
            <a:endParaRPr b="1" sz="1175"/>
          </a:p>
          <a:p>
            <a:pPr indent="0" lvl="0" marL="0" rtl="0" algn="l">
              <a:lnSpc>
                <a:spcPct val="95000"/>
              </a:lnSpc>
              <a:spcBef>
                <a:spcPts val="0"/>
              </a:spcBef>
              <a:spcAft>
                <a:spcPts val="0"/>
              </a:spcAft>
              <a:buSzPts val="1018"/>
              <a:buNone/>
            </a:pPr>
            <a:r>
              <a:rPr b="1" lang="en" sz="1175">
                <a:solidFill>
                  <a:srgbClr val="00FF00"/>
                </a:solidFill>
              </a:rPr>
              <a:t>#greenLIST [1,2,3,4,5]</a:t>
            </a:r>
            <a:r>
              <a:rPr b="1" lang="en" sz="1175"/>
              <a:t>  </a:t>
            </a:r>
            <a:endParaRPr b="1" sz="1175"/>
          </a:p>
          <a:p>
            <a:pPr indent="0" lvl="0" marL="0" rtl="0" algn="l">
              <a:lnSpc>
                <a:spcPct val="95000"/>
              </a:lnSpc>
              <a:spcBef>
                <a:spcPts val="0"/>
              </a:spcBef>
              <a:spcAft>
                <a:spcPts val="0"/>
              </a:spcAft>
              <a:buSzPts val="1018"/>
              <a:buNone/>
            </a:pPr>
            <a:r>
              <a:rPr b="1" lang="en" sz="1175">
                <a:solidFill>
                  <a:srgbClr val="F1C232"/>
                </a:solidFill>
              </a:rPr>
              <a:t>#yellowList []</a:t>
            </a:r>
            <a:endParaRPr b="1" sz="1175"/>
          </a:p>
          <a:p>
            <a:pPr indent="0" lvl="0" marL="0" rtl="0" algn="l">
              <a:lnSpc>
                <a:spcPct val="95000"/>
              </a:lnSpc>
              <a:spcBef>
                <a:spcPts val="0"/>
              </a:spcBef>
              <a:spcAft>
                <a:spcPts val="0"/>
              </a:spcAft>
              <a:buSzPts val="1018"/>
              <a:buNone/>
            </a:pPr>
            <a:r>
              <a:rPr b="1" lang="en" sz="1175">
                <a:solidFill>
                  <a:srgbClr val="7F7F7F"/>
                </a:solidFill>
              </a:rPr>
              <a:t>#greyList  []</a:t>
            </a:r>
            <a:r>
              <a:rPr b="1" lang="en" sz="1175"/>
              <a:t>        </a:t>
            </a:r>
            <a:endParaRPr b="1" sz="1175"/>
          </a:p>
          <a:p>
            <a:pPr indent="0" lvl="0" marL="0" rtl="0" algn="l">
              <a:lnSpc>
                <a:spcPct val="95000"/>
              </a:lnSpc>
              <a:spcBef>
                <a:spcPts val="0"/>
              </a:spcBef>
              <a:spcAft>
                <a:spcPts val="0"/>
              </a:spcAft>
              <a:buSzPts val="1018"/>
              <a:buNone/>
            </a:pPr>
            <a:r>
              <a:rPr b="1" lang="en" sz="1175"/>
              <a:t>                                                                                                                                                     </a:t>
            </a:r>
            <a:r>
              <a:rPr b="1" lang="en" sz="1175">
                <a:solidFill>
                  <a:srgbClr val="FF0000"/>
                </a:solidFill>
              </a:rPr>
              <a:t>     </a:t>
            </a:r>
            <a:endParaRPr b="1" sz="1175">
              <a:solidFill>
                <a:srgbClr val="FF0000"/>
              </a:solidFill>
            </a:endParaRPr>
          </a:p>
          <a:p>
            <a:pPr indent="0" lvl="0" marL="0" rtl="0" algn="l">
              <a:lnSpc>
                <a:spcPct val="95000"/>
              </a:lnSpc>
              <a:spcBef>
                <a:spcPts val="0"/>
              </a:spcBef>
              <a:spcAft>
                <a:spcPts val="0"/>
              </a:spcAft>
              <a:buSzPts val="1018"/>
              <a:buNone/>
            </a:pPr>
            <a:r>
              <a:rPr b="1" lang="en" sz="1175">
                <a:solidFill>
                  <a:srgbClr val="FF0000"/>
                </a:solidFill>
              </a:rPr>
              <a:t>                                                                                                                                                          #flag1==1</a:t>
            </a:r>
            <a:endParaRPr b="1" sz="1175">
              <a:solidFill>
                <a:srgbClr val="FF0000"/>
              </a:solidFill>
            </a:endParaRPr>
          </a:p>
        </p:txBody>
      </p:sp>
      <p:pic>
        <p:nvPicPr>
          <p:cNvPr id="373" name="Google Shape;373;p41"/>
          <p:cNvPicPr preferRelativeResize="0"/>
          <p:nvPr/>
        </p:nvPicPr>
        <p:blipFill rotWithShape="1">
          <a:blip r:embed="rId3">
            <a:alphaModFix/>
          </a:blip>
          <a:srcRect b="0" l="0" r="0" t="0"/>
          <a:stretch/>
        </p:blipFill>
        <p:spPr>
          <a:xfrm>
            <a:off x="6746500" y="0"/>
            <a:ext cx="2386376" cy="1028700"/>
          </a:xfrm>
          <a:prstGeom prst="rect">
            <a:avLst/>
          </a:prstGeom>
          <a:noFill/>
          <a:ln>
            <a:noFill/>
          </a:ln>
        </p:spPr>
      </p:pic>
      <p:pic>
        <p:nvPicPr>
          <p:cNvPr id="374" name="Google Shape;374;p41"/>
          <p:cNvPicPr preferRelativeResize="0"/>
          <p:nvPr/>
        </p:nvPicPr>
        <p:blipFill rotWithShape="1">
          <a:blip r:embed="rId4">
            <a:alphaModFix/>
          </a:blip>
          <a:srcRect b="0" l="0" r="0" t="0"/>
          <a:stretch/>
        </p:blipFill>
        <p:spPr>
          <a:xfrm>
            <a:off x="6853175" y="2328875"/>
            <a:ext cx="2202274" cy="845975"/>
          </a:xfrm>
          <a:prstGeom prst="rect">
            <a:avLst/>
          </a:prstGeom>
          <a:noFill/>
          <a:ln>
            <a:noFill/>
          </a:ln>
        </p:spPr>
      </p:pic>
      <p:pic>
        <p:nvPicPr>
          <p:cNvPr id="375" name="Google Shape;375;p41"/>
          <p:cNvPicPr preferRelativeResize="0"/>
          <p:nvPr/>
        </p:nvPicPr>
        <p:blipFill rotWithShape="1">
          <a:blip r:embed="rId5">
            <a:alphaModFix/>
          </a:blip>
          <a:srcRect b="0" l="0" r="0" t="0"/>
          <a:stretch/>
        </p:blipFill>
        <p:spPr>
          <a:xfrm>
            <a:off x="6853175" y="1157300"/>
            <a:ext cx="2202275" cy="1171575"/>
          </a:xfrm>
          <a:prstGeom prst="rect">
            <a:avLst/>
          </a:prstGeom>
          <a:noFill/>
          <a:ln>
            <a:noFill/>
          </a:ln>
        </p:spPr>
      </p:pic>
      <p:pic>
        <p:nvPicPr>
          <p:cNvPr id="376" name="Google Shape;376;p41"/>
          <p:cNvPicPr preferRelativeResize="0"/>
          <p:nvPr/>
        </p:nvPicPr>
        <p:blipFill rotWithShape="1">
          <a:blip r:embed="rId6">
            <a:alphaModFix/>
          </a:blip>
          <a:srcRect b="0" l="0" r="0" t="0"/>
          <a:stretch/>
        </p:blipFill>
        <p:spPr>
          <a:xfrm>
            <a:off x="6968200" y="3303425"/>
            <a:ext cx="2087249" cy="845975"/>
          </a:xfrm>
          <a:prstGeom prst="rect">
            <a:avLst/>
          </a:prstGeom>
          <a:noFill/>
          <a:ln>
            <a:noFill/>
          </a:ln>
        </p:spPr>
      </p:pic>
      <p:pic>
        <p:nvPicPr>
          <p:cNvPr id="377" name="Google Shape;377;p41"/>
          <p:cNvPicPr preferRelativeResize="0"/>
          <p:nvPr/>
        </p:nvPicPr>
        <p:blipFill rotWithShape="1">
          <a:blip r:embed="rId7">
            <a:alphaModFix/>
          </a:blip>
          <a:srcRect b="0" l="0" r="0" t="0"/>
          <a:stretch/>
        </p:blipFill>
        <p:spPr>
          <a:xfrm>
            <a:off x="6968200" y="4277975"/>
            <a:ext cx="2116200" cy="6651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2"/>
          <p:cNvSpPr txBox="1"/>
          <p:nvPr>
            <p:ph idx="1" type="body"/>
          </p:nvPr>
        </p:nvSpPr>
        <p:spPr>
          <a:xfrm>
            <a:off x="0" y="0"/>
            <a:ext cx="9144000" cy="51435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b="1" lang="en" sz="950"/>
              <a:t>for i in </a:t>
            </a:r>
            <a:r>
              <a:rPr b="1" lang="en" sz="950">
                <a:solidFill>
                  <a:srgbClr val="00FF00"/>
                </a:solidFill>
              </a:rPr>
              <a:t>greenList:</a:t>
            </a:r>
            <a:r>
              <a:rPr b="1" lang="en" sz="950"/>
              <a:t>   </a:t>
            </a:r>
            <a:r>
              <a:rPr b="1" lang="en" sz="950">
                <a:solidFill>
                  <a:srgbClr val="00FF00"/>
                </a:solidFill>
              </a:rPr>
              <a:t> </a:t>
            </a:r>
            <a:endParaRPr b="1" sz="950">
              <a:solidFill>
                <a:srgbClr val="00FF00"/>
              </a:solidFill>
            </a:endParaRPr>
          </a:p>
          <a:p>
            <a:pPr indent="0" lvl="0" marL="0" rtl="0" algn="l">
              <a:lnSpc>
                <a:spcPct val="95000"/>
              </a:lnSpc>
              <a:spcBef>
                <a:spcPts val="0"/>
              </a:spcBef>
              <a:spcAft>
                <a:spcPts val="0"/>
              </a:spcAft>
              <a:buSzPts val="275"/>
              <a:buNone/>
            </a:pPr>
            <a:r>
              <a:rPr b="1" lang="en" sz="950"/>
              <a:t>     if i == 1:</a:t>
            </a:r>
            <a:endParaRPr b="1" sz="950"/>
          </a:p>
          <a:p>
            <a:pPr indent="0" lvl="0" marL="0" rtl="0" algn="l">
              <a:lnSpc>
                <a:spcPct val="95000"/>
              </a:lnSpc>
              <a:spcBef>
                <a:spcPts val="0"/>
              </a:spcBef>
              <a:spcAft>
                <a:spcPts val="0"/>
              </a:spcAft>
              <a:buSzPts val="275"/>
              <a:buNone/>
            </a:pPr>
            <a:r>
              <a:rPr b="1" lang="en" sz="950">
                <a:solidFill>
                  <a:srgbClr val="00FF00"/>
                </a:solidFill>
              </a:rPr>
              <a:t>         row3e1_entry.configure(disabledbackground="green", state="disabled", disabledforeground="black")</a:t>
            </a:r>
            <a:endParaRPr b="1" sz="950">
              <a:solidFill>
                <a:srgbClr val="00FF00"/>
              </a:solidFill>
            </a:endParaRPr>
          </a:p>
          <a:p>
            <a:pPr indent="0" lvl="0" marL="0" rtl="0" algn="l">
              <a:lnSpc>
                <a:spcPct val="95000"/>
              </a:lnSpc>
              <a:spcBef>
                <a:spcPts val="0"/>
              </a:spcBef>
              <a:spcAft>
                <a:spcPts val="0"/>
              </a:spcAft>
              <a:buSzPts val="275"/>
              <a:buNone/>
            </a:pPr>
            <a:r>
              <a:rPr b="1" lang="en" sz="950">
                <a:solidFill>
                  <a:srgbClr val="00FF00"/>
                </a:solidFill>
              </a:rPr>
              <a:t>      </a:t>
            </a:r>
            <a:r>
              <a:rPr b="1" lang="en" sz="950"/>
              <a:t>if i == 2:</a:t>
            </a:r>
            <a:endParaRPr b="1" sz="950"/>
          </a:p>
          <a:p>
            <a:pPr indent="0" lvl="0" marL="0" rtl="0" algn="l">
              <a:lnSpc>
                <a:spcPct val="95000"/>
              </a:lnSpc>
              <a:spcBef>
                <a:spcPts val="0"/>
              </a:spcBef>
              <a:spcAft>
                <a:spcPts val="0"/>
              </a:spcAft>
              <a:buSzPts val="275"/>
              <a:buNone/>
            </a:pPr>
            <a:r>
              <a:rPr b="1" lang="en" sz="950">
                <a:solidFill>
                  <a:srgbClr val="00FF00"/>
                </a:solidFill>
              </a:rPr>
              <a:t>          row3e2_entry.configure(disabledbackground="green", state="disabled", disabledforeground="black")</a:t>
            </a:r>
            <a:endParaRPr b="1" sz="950">
              <a:solidFill>
                <a:srgbClr val="00FF00"/>
              </a:solidFill>
            </a:endParaRPr>
          </a:p>
          <a:p>
            <a:pPr indent="0" lvl="0" marL="0" rtl="0" algn="l">
              <a:lnSpc>
                <a:spcPct val="95000"/>
              </a:lnSpc>
              <a:spcBef>
                <a:spcPts val="0"/>
              </a:spcBef>
              <a:spcAft>
                <a:spcPts val="0"/>
              </a:spcAft>
              <a:buSzPts val="275"/>
              <a:buNone/>
            </a:pPr>
            <a:r>
              <a:rPr b="1" lang="en" sz="950">
                <a:solidFill>
                  <a:srgbClr val="00FF00"/>
                </a:solidFill>
              </a:rPr>
              <a:t>     </a:t>
            </a:r>
            <a:r>
              <a:rPr b="1" lang="en" sz="950">
                <a:solidFill>
                  <a:srgbClr val="111111"/>
                </a:solidFill>
              </a:rPr>
              <a:t>  if i == 3:</a:t>
            </a:r>
            <a:endParaRPr b="1" sz="950">
              <a:solidFill>
                <a:srgbClr val="111111"/>
              </a:solidFill>
            </a:endParaRPr>
          </a:p>
          <a:p>
            <a:pPr indent="0" lvl="0" marL="0" rtl="0" algn="l">
              <a:lnSpc>
                <a:spcPct val="95000"/>
              </a:lnSpc>
              <a:spcBef>
                <a:spcPts val="0"/>
              </a:spcBef>
              <a:spcAft>
                <a:spcPts val="0"/>
              </a:spcAft>
              <a:buSzPts val="275"/>
              <a:buNone/>
            </a:pPr>
            <a:r>
              <a:rPr b="1" lang="en" sz="950">
                <a:solidFill>
                  <a:srgbClr val="00FF00"/>
                </a:solidFill>
              </a:rPr>
              <a:t>          row3e3_entry.configure(disabledbackground="green", state="disabled", disabledforeground="black")</a:t>
            </a:r>
            <a:endParaRPr b="1" sz="950">
              <a:solidFill>
                <a:srgbClr val="00FF00"/>
              </a:solidFill>
            </a:endParaRPr>
          </a:p>
          <a:p>
            <a:pPr indent="0" lvl="0" marL="0" rtl="0" algn="l">
              <a:lnSpc>
                <a:spcPct val="95000"/>
              </a:lnSpc>
              <a:spcBef>
                <a:spcPts val="0"/>
              </a:spcBef>
              <a:spcAft>
                <a:spcPts val="0"/>
              </a:spcAft>
              <a:buSzPts val="275"/>
              <a:buNone/>
            </a:pPr>
            <a:r>
              <a:rPr b="1" lang="en" sz="950">
                <a:solidFill>
                  <a:srgbClr val="00FF00"/>
                </a:solidFill>
              </a:rPr>
              <a:t>       </a:t>
            </a:r>
            <a:r>
              <a:rPr b="1" lang="en" sz="950"/>
              <a:t> if i == 4:</a:t>
            </a:r>
            <a:endParaRPr b="1" sz="950"/>
          </a:p>
          <a:p>
            <a:pPr indent="0" lvl="0" marL="0" rtl="0" algn="l">
              <a:lnSpc>
                <a:spcPct val="95000"/>
              </a:lnSpc>
              <a:spcBef>
                <a:spcPts val="0"/>
              </a:spcBef>
              <a:spcAft>
                <a:spcPts val="0"/>
              </a:spcAft>
              <a:buSzPts val="275"/>
              <a:buNone/>
            </a:pPr>
            <a:r>
              <a:rPr b="1" lang="en" sz="950">
                <a:solidFill>
                  <a:srgbClr val="00FF00"/>
                </a:solidFill>
              </a:rPr>
              <a:t>            row3e4_entry.configure(disabledbackground="green", state="disabled", disabledforeground="black")</a:t>
            </a:r>
            <a:endParaRPr b="1" sz="950">
              <a:solidFill>
                <a:srgbClr val="00FF00"/>
              </a:solidFill>
            </a:endParaRPr>
          </a:p>
          <a:p>
            <a:pPr indent="0" lvl="0" marL="0" rtl="0" algn="l">
              <a:lnSpc>
                <a:spcPct val="95000"/>
              </a:lnSpc>
              <a:spcBef>
                <a:spcPts val="0"/>
              </a:spcBef>
              <a:spcAft>
                <a:spcPts val="0"/>
              </a:spcAft>
              <a:buSzPts val="275"/>
              <a:buNone/>
            </a:pPr>
            <a:r>
              <a:rPr b="1" lang="en" sz="950">
                <a:solidFill>
                  <a:srgbClr val="00FF00"/>
                </a:solidFill>
              </a:rPr>
              <a:t>        </a:t>
            </a:r>
            <a:r>
              <a:rPr b="1" lang="en" sz="950"/>
              <a:t>if i == 5:</a:t>
            </a:r>
            <a:endParaRPr b="1" sz="950"/>
          </a:p>
          <a:p>
            <a:pPr indent="0" lvl="0" marL="0" rtl="0" algn="l">
              <a:lnSpc>
                <a:spcPct val="95000"/>
              </a:lnSpc>
              <a:spcBef>
                <a:spcPts val="0"/>
              </a:spcBef>
              <a:spcAft>
                <a:spcPts val="0"/>
              </a:spcAft>
              <a:buSzPts val="275"/>
              <a:buNone/>
            </a:pPr>
            <a:r>
              <a:rPr b="1" lang="en" sz="950">
                <a:solidFill>
                  <a:srgbClr val="00FF00"/>
                </a:solidFill>
              </a:rPr>
              <a:t>           row3e5_entry.configure(disabledbackground="green", state="disabled", disabledforeground="black")</a:t>
            </a:r>
            <a:endParaRPr b="1" sz="950">
              <a:solidFill>
                <a:srgbClr val="00FF00"/>
              </a:solidFill>
            </a:endParaRPr>
          </a:p>
          <a:p>
            <a:pPr indent="0" lvl="0" marL="0" rtl="0" algn="l">
              <a:lnSpc>
                <a:spcPct val="95000"/>
              </a:lnSpc>
              <a:spcBef>
                <a:spcPts val="0"/>
              </a:spcBef>
              <a:spcAft>
                <a:spcPts val="0"/>
              </a:spcAft>
              <a:buSzPts val="275"/>
              <a:buNone/>
            </a:pPr>
            <a:r>
              <a:t/>
            </a:r>
            <a:endParaRPr b="1" sz="950">
              <a:solidFill>
                <a:srgbClr val="00FF00"/>
              </a:solidFill>
            </a:endParaRPr>
          </a:p>
          <a:p>
            <a:pPr indent="0" lvl="0" marL="0" rtl="0" algn="l">
              <a:lnSpc>
                <a:spcPct val="95000"/>
              </a:lnSpc>
              <a:spcBef>
                <a:spcPts val="0"/>
              </a:spcBef>
              <a:spcAft>
                <a:spcPts val="0"/>
              </a:spcAft>
              <a:buSzPts val="275"/>
              <a:buNone/>
            </a:pPr>
            <a:r>
              <a:rPr b="1" lang="en" sz="950"/>
              <a:t>for i in</a:t>
            </a:r>
            <a:r>
              <a:rPr b="1" lang="en" sz="950">
                <a:solidFill>
                  <a:srgbClr val="B45F06"/>
                </a:solidFill>
              </a:rPr>
              <a:t> yellowList:</a:t>
            </a:r>
            <a:endParaRPr b="1" sz="950">
              <a:solidFill>
                <a:srgbClr val="B45F06"/>
              </a:solidFill>
            </a:endParaRPr>
          </a:p>
          <a:p>
            <a:pPr indent="0" lvl="0" marL="0" rtl="0" algn="l">
              <a:lnSpc>
                <a:spcPct val="95000"/>
              </a:lnSpc>
              <a:spcBef>
                <a:spcPts val="0"/>
              </a:spcBef>
              <a:spcAft>
                <a:spcPts val="0"/>
              </a:spcAft>
              <a:buSzPts val="275"/>
              <a:buNone/>
            </a:pPr>
            <a:r>
              <a:rPr b="1" lang="en" sz="1450"/>
              <a:t>       </a:t>
            </a:r>
            <a:r>
              <a:rPr b="1" lang="en" sz="950"/>
              <a:t>if i == 1:</a:t>
            </a:r>
            <a:endParaRPr b="1" sz="950"/>
          </a:p>
          <a:p>
            <a:pPr indent="0" lvl="0" marL="0" rtl="0" algn="l">
              <a:lnSpc>
                <a:spcPct val="95000"/>
              </a:lnSpc>
              <a:spcBef>
                <a:spcPts val="0"/>
              </a:spcBef>
              <a:spcAft>
                <a:spcPts val="0"/>
              </a:spcAft>
              <a:buSzPts val="275"/>
              <a:buNone/>
            </a:pPr>
            <a:r>
              <a:rPr b="1" lang="en" sz="950"/>
              <a:t>                row3e1_entry.configure(disabledbackground="yellow", state="disabled", disabledforeground="black")</a:t>
            </a:r>
            <a:endParaRPr b="1" sz="950"/>
          </a:p>
          <a:p>
            <a:pPr indent="0" lvl="0" marL="0" rtl="0" algn="l">
              <a:lnSpc>
                <a:spcPct val="95000"/>
              </a:lnSpc>
              <a:spcBef>
                <a:spcPts val="0"/>
              </a:spcBef>
              <a:spcAft>
                <a:spcPts val="0"/>
              </a:spcAft>
              <a:buSzPts val="275"/>
              <a:buNone/>
            </a:pPr>
            <a:r>
              <a:rPr b="1" lang="en" sz="950"/>
              <a:t>            if i == 2:</a:t>
            </a:r>
            <a:endParaRPr b="1" sz="950"/>
          </a:p>
          <a:p>
            <a:pPr indent="0" lvl="0" marL="0" rtl="0" algn="l">
              <a:lnSpc>
                <a:spcPct val="95000"/>
              </a:lnSpc>
              <a:spcBef>
                <a:spcPts val="0"/>
              </a:spcBef>
              <a:spcAft>
                <a:spcPts val="0"/>
              </a:spcAft>
              <a:buSzPts val="275"/>
              <a:buNone/>
            </a:pPr>
            <a:r>
              <a:rPr b="1" lang="en" sz="950"/>
              <a:t>                row3e2_entry.configure(disabledbackground="yellow", state="disabled", disabledforeground="black")</a:t>
            </a:r>
            <a:endParaRPr b="1" sz="950"/>
          </a:p>
          <a:p>
            <a:pPr indent="0" lvl="0" marL="0" rtl="0" algn="l">
              <a:lnSpc>
                <a:spcPct val="95000"/>
              </a:lnSpc>
              <a:spcBef>
                <a:spcPts val="0"/>
              </a:spcBef>
              <a:spcAft>
                <a:spcPts val="0"/>
              </a:spcAft>
              <a:buSzPts val="275"/>
              <a:buNone/>
            </a:pPr>
            <a:r>
              <a:rPr b="1" lang="en" sz="950"/>
              <a:t>            if i == 3:</a:t>
            </a:r>
            <a:endParaRPr b="1" sz="950"/>
          </a:p>
          <a:p>
            <a:pPr indent="0" lvl="0" marL="0" rtl="0" algn="l">
              <a:lnSpc>
                <a:spcPct val="95000"/>
              </a:lnSpc>
              <a:spcBef>
                <a:spcPts val="0"/>
              </a:spcBef>
              <a:spcAft>
                <a:spcPts val="0"/>
              </a:spcAft>
              <a:buSzPts val="275"/>
              <a:buNone/>
            </a:pPr>
            <a:r>
              <a:rPr b="1" lang="en" sz="950"/>
              <a:t>                row3e3_entry.configure(disabledbackground="yellow", state="disabled", disabledforeground="black")</a:t>
            </a:r>
            <a:endParaRPr b="1" sz="950"/>
          </a:p>
          <a:p>
            <a:pPr indent="0" lvl="0" marL="0" rtl="0" algn="l">
              <a:lnSpc>
                <a:spcPct val="95000"/>
              </a:lnSpc>
              <a:spcBef>
                <a:spcPts val="0"/>
              </a:spcBef>
              <a:spcAft>
                <a:spcPts val="0"/>
              </a:spcAft>
              <a:buSzPts val="275"/>
              <a:buNone/>
            </a:pPr>
            <a:r>
              <a:rPr b="1" lang="en" sz="950">
                <a:solidFill>
                  <a:srgbClr val="B45F06"/>
                </a:solidFill>
              </a:rPr>
              <a:t>            </a:t>
            </a:r>
            <a:r>
              <a:rPr b="1" lang="en" sz="950"/>
              <a:t>if i == 4:</a:t>
            </a:r>
            <a:endParaRPr b="1" sz="950"/>
          </a:p>
          <a:p>
            <a:pPr indent="0" lvl="0" marL="0" rtl="0" algn="l">
              <a:lnSpc>
                <a:spcPct val="95000"/>
              </a:lnSpc>
              <a:spcBef>
                <a:spcPts val="0"/>
              </a:spcBef>
              <a:spcAft>
                <a:spcPts val="0"/>
              </a:spcAft>
              <a:buSzPts val="275"/>
              <a:buNone/>
            </a:pPr>
            <a:r>
              <a:rPr b="1" lang="en" sz="950"/>
              <a:t>                row3e4_entry.configure(disabledbackground="yellow", state="disabled", disabledforeground="black")</a:t>
            </a:r>
            <a:endParaRPr b="1" sz="950"/>
          </a:p>
          <a:p>
            <a:pPr indent="0" lvl="0" marL="0" rtl="0" algn="l">
              <a:lnSpc>
                <a:spcPct val="95000"/>
              </a:lnSpc>
              <a:spcBef>
                <a:spcPts val="0"/>
              </a:spcBef>
              <a:spcAft>
                <a:spcPts val="0"/>
              </a:spcAft>
              <a:buSzPts val="275"/>
              <a:buNone/>
            </a:pPr>
            <a:r>
              <a:rPr b="1" lang="en" sz="950"/>
              <a:t>            if i == 5:</a:t>
            </a:r>
            <a:endParaRPr b="1" sz="950"/>
          </a:p>
          <a:p>
            <a:pPr indent="0" lvl="0" marL="0" rtl="0" algn="l">
              <a:lnSpc>
                <a:spcPct val="95000"/>
              </a:lnSpc>
              <a:spcBef>
                <a:spcPts val="0"/>
              </a:spcBef>
              <a:spcAft>
                <a:spcPts val="0"/>
              </a:spcAft>
              <a:buSzPts val="275"/>
              <a:buNone/>
            </a:pPr>
            <a:r>
              <a:rPr b="1" lang="en" sz="950"/>
              <a:t>                row3e5_entry.configure(disabledbackground="yellow", state="disabled", disabledforeground="black")</a:t>
            </a:r>
            <a:endParaRPr b="1" sz="950"/>
          </a:p>
          <a:p>
            <a:pPr indent="0" lvl="0" marL="0" rtl="0" algn="l">
              <a:lnSpc>
                <a:spcPct val="95000"/>
              </a:lnSpc>
              <a:spcBef>
                <a:spcPts val="0"/>
              </a:spcBef>
              <a:spcAft>
                <a:spcPts val="0"/>
              </a:spcAft>
              <a:buSzPts val="275"/>
              <a:buNone/>
            </a:pPr>
            <a:r>
              <a:t/>
            </a:r>
            <a:endParaRPr b="1" sz="950"/>
          </a:p>
          <a:p>
            <a:pPr indent="0" lvl="0" marL="0" rtl="0" algn="l">
              <a:lnSpc>
                <a:spcPct val="95000"/>
              </a:lnSpc>
              <a:spcBef>
                <a:spcPts val="0"/>
              </a:spcBef>
              <a:spcAft>
                <a:spcPts val="0"/>
              </a:spcAft>
              <a:buSzPts val="275"/>
              <a:buNone/>
            </a:pPr>
            <a:r>
              <a:rPr b="1" lang="en" sz="950"/>
              <a:t>for i in </a:t>
            </a:r>
            <a:r>
              <a:rPr b="1" lang="en" sz="950">
                <a:solidFill>
                  <a:srgbClr val="999999"/>
                </a:solidFill>
              </a:rPr>
              <a:t>greyList:</a:t>
            </a:r>
            <a:endParaRPr b="1" sz="950">
              <a:solidFill>
                <a:srgbClr val="999999"/>
              </a:solidFill>
            </a:endParaRPr>
          </a:p>
          <a:p>
            <a:pPr indent="0" lvl="0" marL="0" rtl="0" algn="l">
              <a:lnSpc>
                <a:spcPct val="95000"/>
              </a:lnSpc>
              <a:spcBef>
                <a:spcPts val="0"/>
              </a:spcBef>
              <a:spcAft>
                <a:spcPts val="0"/>
              </a:spcAft>
              <a:buSzPts val="275"/>
              <a:buNone/>
            </a:pPr>
            <a:r>
              <a:rPr b="1" lang="en" sz="950"/>
              <a:t>            if i == 1:</a:t>
            </a:r>
            <a:endParaRPr b="1" sz="950"/>
          </a:p>
          <a:p>
            <a:pPr indent="0" lvl="0" marL="0" rtl="0" algn="l">
              <a:lnSpc>
                <a:spcPct val="95000"/>
              </a:lnSpc>
              <a:spcBef>
                <a:spcPts val="0"/>
              </a:spcBef>
              <a:spcAft>
                <a:spcPts val="0"/>
              </a:spcAft>
              <a:buSzPts val="275"/>
              <a:buNone/>
            </a:pPr>
            <a:r>
              <a:rPr b="1" lang="en" sz="950"/>
              <a:t>                row3e1_entry.configure(disabledbackground="grey", state="disabled", disabledforeground="black")</a:t>
            </a:r>
            <a:endParaRPr b="1" sz="950"/>
          </a:p>
          <a:p>
            <a:pPr indent="0" lvl="0" marL="0" rtl="0" algn="l">
              <a:lnSpc>
                <a:spcPct val="95000"/>
              </a:lnSpc>
              <a:spcBef>
                <a:spcPts val="0"/>
              </a:spcBef>
              <a:spcAft>
                <a:spcPts val="0"/>
              </a:spcAft>
              <a:buSzPts val="275"/>
              <a:buNone/>
            </a:pPr>
            <a:r>
              <a:rPr b="1" lang="en" sz="950"/>
              <a:t>            if i == 2:</a:t>
            </a:r>
            <a:endParaRPr b="1" sz="950"/>
          </a:p>
          <a:p>
            <a:pPr indent="0" lvl="0" marL="0" rtl="0" algn="l">
              <a:lnSpc>
                <a:spcPct val="95000"/>
              </a:lnSpc>
              <a:spcBef>
                <a:spcPts val="0"/>
              </a:spcBef>
              <a:spcAft>
                <a:spcPts val="0"/>
              </a:spcAft>
              <a:buSzPts val="275"/>
              <a:buNone/>
            </a:pPr>
            <a:r>
              <a:rPr b="1" lang="en" sz="950"/>
              <a:t>                row3e2_entry.configure(disabledbackground="grey", state="disabled", disabledforeground="black")    </a:t>
            </a:r>
            <a:r>
              <a:rPr b="1" lang="en" sz="950">
                <a:solidFill>
                  <a:srgbClr val="999999"/>
                </a:solidFill>
              </a:rPr>
              <a:t>                </a:t>
            </a:r>
            <a:r>
              <a:rPr b="1" lang="en" sz="950">
                <a:solidFill>
                  <a:srgbClr val="00FF00"/>
                </a:solidFill>
              </a:rPr>
              <a:t>     #greenList[1,2,3,4,5]</a:t>
            </a:r>
            <a:endParaRPr b="1" sz="950">
              <a:solidFill>
                <a:srgbClr val="00FF00"/>
              </a:solidFill>
            </a:endParaRPr>
          </a:p>
          <a:p>
            <a:pPr indent="0" lvl="0" marL="0" rtl="0" algn="l">
              <a:lnSpc>
                <a:spcPct val="95000"/>
              </a:lnSpc>
              <a:spcBef>
                <a:spcPts val="0"/>
              </a:spcBef>
              <a:spcAft>
                <a:spcPts val="0"/>
              </a:spcAft>
              <a:buSzPts val="275"/>
              <a:buNone/>
            </a:pPr>
            <a:r>
              <a:rPr b="1" lang="en" sz="950"/>
              <a:t>            if i == 3:</a:t>
            </a:r>
            <a:endParaRPr b="1" sz="950"/>
          </a:p>
          <a:p>
            <a:pPr indent="0" lvl="0" marL="0" rtl="0" algn="l">
              <a:lnSpc>
                <a:spcPct val="95000"/>
              </a:lnSpc>
              <a:spcBef>
                <a:spcPts val="0"/>
              </a:spcBef>
              <a:spcAft>
                <a:spcPts val="0"/>
              </a:spcAft>
              <a:buSzPts val="275"/>
              <a:buNone/>
            </a:pPr>
            <a:r>
              <a:rPr b="1" lang="en" sz="950"/>
              <a:t>                row3e3_entry.configure(disabledbackground="grey", state="disabled", disabledforeground="black")                        </a:t>
            </a:r>
            <a:r>
              <a:rPr b="1" lang="en" sz="950">
                <a:solidFill>
                  <a:srgbClr val="B45F06"/>
                </a:solidFill>
              </a:rPr>
              <a:t>    #yellowList[]</a:t>
            </a:r>
            <a:endParaRPr b="1" sz="950">
              <a:solidFill>
                <a:srgbClr val="B45F06"/>
              </a:solidFill>
            </a:endParaRPr>
          </a:p>
          <a:p>
            <a:pPr indent="0" lvl="0" marL="0" rtl="0" algn="l">
              <a:lnSpc>
                <a:spcPct val="95000"/>
              </a:lnSpc>
              <a:spcBef>
                <a:spcPts val="0"/>
              </a:spcBef>
              <a:spcAft>
                <a:spcPts val="0"/>
              </a:spcAft>
              <a:buSzPts val="275"/>
              <a:buNone/>
            </a:pPr>
            <a:r>
              <a:rPr b="1" lang="en" sz="950"/>
              <a:t>            if i == 4:</a:t>
            </a:r>
            <a:endParaRPr b="1" sz="950"/>
          </a:p>
          <a:p>
            <a:pPr indent="0" lvl="0" marL="0" rtl="0" algn="l">
              <a:lnSpc>
                <a:spcPct val="95000"/>
              </a:lnSpc>
              <a:spcBef>
                <a:spcPts val="0"/>
              </a:spcBef>
              <a:spcAft>
                <a:spcPts val="0"/>
              </a:spcAft>
              <a:buSzPts val="275"/>
              <a:buNone/>
            </a:pPr>
            <a:r>
              <a:rPr b="1" lang="en" sz="950"/>
              <a:t>                row3e4_entry.configure(disabledbackground="grey", state="disabled", disabledforeground="black")       </a:t>
            </a:r>
            <a:r>
              <a:rPr b="1" lang="en" sz="950">
                <a:solidFill>
                  <a:srgbClr val="999999"/>
                </a:solidFill>
              </a:rPr>
              <a:t>                       #greyList[]</a:t>
            </a:r>
            <a:endParaRPr b="1" sz="950">
              <a:solidFill>
                <a:srgbClr val="999999"/>
              </a:solidFill>
            </a:endParaRPr>
          </a:p>
          <a:p>
            <a:pPr indent="0" lvl="0" marL="0" rtl="0" algn="l">
              <a:lnSpc>
                <a:spcPct val="95000"/>
              </a:lnSpc>
              <a:spcBef>
                <a:spcPts val="0"/>
              </a:spcBef>
              <a:spcAft>
                <a:spcPts val="0"/>
              </a:spcAft>
              <a:buSzPts val="275"/>
              <a:buNone/>
            </a:pPr>
            <a:r>
              <a:rPr b="1" lang="en" sz="950"/>
              <a:t>            if i == 5:</a:t>
            </a:r>
            <a:endParaRPr b="1" sz="950"/>
          </a:p>
          <a:p>
            <a:pPr indent="0" lvl="0" marL="0" rtl="0" algn="l">
              <a:lnSpc>
                <a:spcPct val="95000"/>
              </a:lnSpc>
              <a:spcBef>
                <a:spcPts val="0"/>
              </a:spcBef>
              <a:spcAft>
                <a:spcPts val="0"/>
              </a:spcAft>
              <a:buSzPts val="275"/>
              <a:buNone/>
            </a:pPr>
            <a:r>
              <a:rPr b="1" lang="en" sz="1450"/>
              <a:t>           </a:t>
            </a:r>
            <a:r>
              <a:rPr b="1" lang="en" sz="950"/>
              <a:t>row3e5_entry.configure(disabledbackground="grey", state="disabled", disabledforeground="black")</a:t>
            </a:r>
            <a:endParaRPr b="1" sz="950"/>
          </a:p>
          <a:p>
            <a:pPr indent="0" lvl="0" marL="0" rtl="0" algn="l">
              <a:lnSpc>
                <a:spcPct val="95000"/>
              </a:lnSpc>
              <a:spcBef>
                <a:spcPts val="0"/>
              </a:spcBef>
              <a:spcAft>
                <a:spcPts val="0"/>
              </a:spcAft>
              <a:buSzPts val="275"/>
              <a:buNone/>
            </a:pPr>
            <a:r>
              <a:rPr b="1" lang="en" sz="950"/>
              <a:t>       </a:t>
            </a:r>
            <a:endParaRPr b="1" sz="1450"/>
          </a:p>
        </p:txBody>
      </p:sp>
      <p:pic>
        <p:nvPicPr>
          <p:cNvPr id="383" name="Google Shape;383;p42"/>
          <p:cNvPicPr preferRelativeResize="0"/>
          <p:nvPr/>
        </p:nvPicPr>
        <p:blipFill rotWithShape="1">
          <a:blip r:embed="rId3">
            <a:alphaModFix/>
          </a:blip>
          <a:srcRect b="0" l="0" r="0" t="0"/>
          <a:stretch/>
        </p:blipFill>
        <p:spPr>
          <a:xfrm>
            <a:off x="6766225" y="0"/>
            <a:ext cx="2307332" cy="39554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2"/>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Register/ Login</a:t>
            </a:r>
            <a:endParaRPr/>
          </a:p>
        </p:txBody>
      </p:sp>
      <p:sp>
        <p:nvSpPr>
          <p:cNvPr id="88" name="Google Shape;88;p12"/>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b="1" lang="en"/>
              <a:t>Select your choice:</a:t>
            </a:r>
            <a:endParaRPr b="1"/>
          </a:p>
          <a:p>
            <a:pPr indent="0" lvl="0" marL="0" rtl="0" algn="l">
              <a:lnSpc>
                <a:spcPct val="115000"/>
              </a:lnSpc>
              <a:spcBef>
                <a:spcPts val="1200"/>
              </a:spcBef>
              <a:spcAft>
                <a:spcPts val="0"/>
              </a:spcAft>
              <a:buSzPts val="1800"/>
              <a:buNone/>
            </a:pPr>
            <a:r>
              <a:rPr b="1" lang="en"/>
              <a:t>New User: </a:t>
            </a:r>
            <a:endParaRPr b="1"/>
          </a:p>
          <a:p>
            <a:pPr indent="-342900" lvl="0" marL="457200" rtl="0" algn="l">
              <a:lnSpc>
                <a:spcPct val="115000"/>
              </a:lnSpc>
              <a:spcBef>
                <a:spcPts val="1200"/>
              </a:spcBef>
              <a:spcAft>
                <a:spcPts val="0"/>
              </a:spcAft>
              <a:buSzPts val="1800"/>
              <a:buAutoNum type="arabicPeriod"/>
            </a:pPr>
            <a:r>
              <a:rPr lang="en"/>
              <a:t>Click Register </a:t>
            </a:r>
            <a:endParaRPr/>
          </a:p>
          <a:p>
            <a:pPr indent="-342900" lvl="0" marL="457200" rtl="0" algn="l">
              <a:lnSpc>
                <a:spcPct val="115000"/>
              </a:lnSpc>
              <a:spcBef>
                <a:spcPts val="0"/>
              </a:spcBef>
              <a:spcAft>
                <a:spcPts val="0"/>
              </a:spcAft>
              <a:buSzPts val="1800"/>
              <a:buAutoNum type="arabicPeriod"/>
            </a:pPr>
            <a:r>
              <a:rPr lang="en"/>
              <a:t>Enter Username, password </a:t>
            </a:r>
            <a:endParaRPr/>
          </a:p>
          <a:p>
            <a:pPr indent="0" lvl="0" marL="457200" rtl="0" algn="l">
              <a:lnSpc>
                <a:spcPct val="115000"/>
              </a:lnSpc>
              <a:spcBef>
                <a:spcPts val="1200"/>
              </a:spcBef>
              <a:spcAft>
                <a:spcPts val="1200"/>
              </a:spcAft>
              <a:buSzPts val="1800"/>
              <a:buNone/>
            </a:pPr>
            <a:r>
              <a:rPr lang="en"/>
              <a:t>And email-id</a:t>
            </a:r>
            <a:endParaRPr/>
          </a:p>
        </p:txBody>
      </p:sp>
      <p:pic>
        <p:nvPicPr>
          <p:cNvPr id="89" name="Google Shape;89;p12"/>
          <p:cNvPicPr preferRelativeResize="0"/>
          <p:nvPr/>
        </p:nvPicPr>
        <p:blipFill rotWithShape="1">
          <a:blip r:embed="rId3">
            <a:alphaModFix/>
          </a:blip>
          <a:srcRect b="0" l="0" r="0" t="0"/>
          <a:stretch/>
        </p:blipFill>
        <p:spPr>
          <a:xfrm>
            <a:off x="3965075" y="867075"/>
            <a:ext cx="2661950" cy="36640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3"/>
          <p:cNvSpPr txBox="1"/>
          <p:nvPr>
            <p:ph idx="1" type="body"/>
          </p:nvPr>
        </p:nvSpPr>
        <p:spPr>
          <a:xfrm>
            <a:off x="0" y="0"/>
            <a:ext cx="9258300" cy="5143500"/>
          </a:xfrm>
          <a:prstGeom prst="rect">
            <a:avLst/>
          </a:prstGeom>
          <a:noFill/>
          <a:ln>
            <a:noFill/>
          </a:ln>
        </p:spPr>
        <p:txBody>
          <a:bodyPr anchorCtr="0" anchor="t" bIns="91425" lIns="91425" spcFirstLastPara="1" rIns="91425" wrap="square" tIns="91425">
            <a:normAutofit fontScale="25000" lnSpcReduction="10000"/>
          </a:bodyPr>
          <a:lstStyle/>
          <a:p>
            <a:pPr indent="0" lvl="0" marL="0" rtl="0" algn="l">
              <a:lnSpc>
                <a:spcPct val="115000"/>
              </a:lnSpc>
              <a:spcBef>
                <a:spcPts val="0"/>
              </a:spcBef>
              <a:spcAft>
                <a:spcPts val="0"/>
              </a:spcAft>
              <a:buSzPct val="247507"/>
              <a:buNone/>
            </a:pPr>
            <a:r>
              <a:rPr b="1" lang="en" sz="2909">
                <a:solidFill>
                  <a:srgbClr val="B45F06"/>
                </a:solidFill>
              </a:rPr>
              <a:t>#</a:t>
            </a:r>
            <a:r>
              <a:rPr b="1" lang="en" sz="5032">
                <a:solidFill>
                  <a:srgbClr val="B45F06"/>
                </a:solidFill>
              </a:rPr>
              <a:t> Checking if answer is correct or not.</a:t>
            </a:r>
            <a:endParaRPr b="1" sz="5032">
              <a:solidFill>
                <a:srgbClr val="B45F06"/>
              </a:solidFill>
            </a:endParaRPr>
          </a:p>
          <a:p>
            <a:pPr indent="0" lvl="0" marL="0" rtl="0" algn="l">
              <a:lnSpc>
                <a:spcPct val="115000"/>
              </a:lnSpc>
              <a:spcBef>
                <a:spcPts val="0"/>
              </a:spcBef>
              <a:spcAft>
                <a:spcPts val="0"/>
              </a:spcAft>
              <a:buSzPct val="143084"/>
              <a:buNone/>
            </a:pPr>
            <a:r>
              <a:rPr b="1" lang="en" sz="5032">
                <a:solidFill>
                  <a:srgbClr val="00FF00"/>
                </a:solidFill>
              </a:rPr>
              <a:t>if len(greenList) == 5:                                              #greenList[1,2,3,4,5]</a:t>
            </a:r>
            <a:endParaRPr b="1" sz="5032">
              <a:solidFill>
                <a:srgbClr val="00FF00"/>
              </a:solidFill>
            </a:endParaRPr>
          </a:p>
          <a:p>
            <a:pPr indent="0" lvl="0" marL="0" rtl="0" algn="l">
              <a:lnSpc>
                <a:spcPct val="115000"/>
              </a:lnSpc>
              <a:spcBef>
                <a:spcPts val="0"/>
              </a:spcBef>
              <a:spcAft>
                <a:spcPts val="0"/>
              </a:spcAft>
              <a:buSzPct val="143084"/>
              <a:buNone/>
            </a:pPr>
            <a:r>
              <a:rPr b="1" lang="en" sz="5032"/>
              <a:t>   tmpLabelcorrect = Label( wordle_screen, text=</a:t>
            </a:r>
            <a:r>
              <a:rPr b="1" lang="en" sz="5032">
                <a:solidFill>
                  <a:srgbClr val="00FF00"/>
                </a:solidFill>
              </a:rPr>
              <a:t>"Congratulations! Your Answer is CORRECT.",</a:t>
            </a:r>
            <a:r>
              <a:rPr b="1" lang="en" sz="5032"/>
              <a:t>     fg="green",font=("calibri", 11))</a:t>
            </a:r>
            <a:endParaRPr b="1" sz="5032"/>
          </a:p>
          <a:p>
            <a:pPr indent="0" lvl="0" marL="0" rtl="0" algn="l">
              <a:lnSpc>
                <a:spcPct val="115000"/>
              </a:lnSpc>
              <a:spcBef>
                <a:spcPts val="0"/>
              </a:spcBef>
              <a:spcAft>
                <a:spcPts val="0"/>
              </a:spcAft>
              <a:buSzPct val="143084"/>
              <a:buNone/>
            </a:pPr>
            <a:r>
              <a:rPr b="1" lang="en" sz="5032"/>
              <a:t>   tmpLabelcorrect.pack()</a:t>
            </a:r>
            <a:endParaRPr b="1" sz="5032"/>
          </a:p>
          <a:p>
            <a:pPr indent="0" lvl="0" marL="0" rtl="0" algn="l">
              <a:lnSpc>
                <a:spcPct val="115000"/>
              </a:lnSpc>
              <a:spcBef>
                <a:spcPts val="0"/>
              </a:spcBef>
              <a:spcAft>
                <a:spcPts val="0"/>
              </a:spcAft>
              <a:buSzPct val="143084"/>
              <a:buNone/>
            </a:pPr>
            <a:r>
              <a:t/>
            </a:r>
            <a:endParaRPr b="1" sz="5032"/>
          </a:p>
          <a:p>
            <a:pPr indent="0" lvl="0" marL="0" rtl="0" algn="l">
              <a:lnSpc>
                <a:spcPct val="115000"/>
              </a:lnSpc>
              <a:spcBef>
                <a:spcPts val="0"/>
              </a:spcBef>
              <a:spcAft>
                <a:spcPts val="0"/>
              </a:spcAft>
              <a:buSzPct val="143084"/>
              <a:buNone/>
            </a:pPr>
            <a:r>
              <a:rPr b="1" lang="en" sz="5032"/>
              <a:t>else:</a:t>
            </a:r>
            <a:endParaRPr b="1" sz="5032"/>
          </a:p>
          <a:p>
            <a:pPr indent="0" lvl="0" marL="0" rtl="0" algn="l">
              <a:lnSpc>
                <a:spcPct val="115000"/>
              </a:lnSpc>
              <a:spcBef>
                <a:spcPts val="0"/>
              </a:spcBef>
              <a:spcAft>
                <a:spcPts val="0"/>
              </a:spcAft>
              <a:buSzPct val="143084"/>
              <a:buNone/>
            </a:pPr>
            <a:r>
              <a:rPr b="1" lang="en" sz="5032"/>
              <a:t>   tmpLabel = Label(wordle_screen, text="Incorrect Answer. Try Again.",  </a:t>
            </a:r>
            <a:endParaRPr b="1" sz="5032"/>
          </a:p>
          <a:p>
            <a:pPr indent="0" lvl="0" marL="0" rtl="0" algn="l">
              <a:lnSpc>
                <a:spcPct val="115000"/>
              </a:lnSpc>
              <a:spcBef>
                <a:spcPts val="0"/>
              </a:spcBef>
              <a:spcAft>
                <a:spcPts val="0"/>
              </a:spcAft>
              <a:buSzPct val="143084"/>
              <a:buNone/>
            </a:pPr>
            <a:r>
              <a:rPr b="1" lang="en" sz="5032"/>
              <a:t>    fg="green", font=("calibri", 11))</a:t>
            </a:r>
            <a:endParaRPr b="1" sz="5032"/>
          </a:p>
          <a:p>
            <a:pPr indent="0" lvl="0" marL="0" rtl="0" algn="l">
              <a:lnSpc>
                <a:spcPct val="115000"/>
              </a:lnSpc>
              <a:spcBef>
                <a:spcPts val="0"/>
              </a:spcBef>
              <a:spcAft>
                <a:spcPts val="0"/>
              </a:spcAft>
              <a:buSzPct val="143084"/>
              <a:buNone/>
            </a:pPr>
            <a:r>
              <a:rPr b="1" lang="en" sz="5032"/>
              <a:t>    tmpLabel.pack()</a:t>
            </a:r>
            <a:endParaRPr b="1" sz="5032"/>
          </a:p>
          <a:p>
            <a:pPr indent="0" lvl="0" marL="0" rtl="0" algn="l">
              <a:lnSpc>
                <a:spcPct val="115000"/>
              </a:lnSpc>
              <a:spcBef>
                <a:spcPts val="0"/>
              </a:spcBef>
              <a:spcAft>
                <a:spcPts val="0"/>
              </a:spcAft>
              <a:buSzPct val="120947"/>
              <a:buNone/>
            </a:pPr>
            <a:r>
              <a:t/>
            </a:r>
            <a:endParaRPr b="1" sz="5953"/>
          </a:p>
          <a:p>
            <a:pPr indent="0" lvl="0" marL="0" rtl="0" algn="l">
              <a:lnSpc>
                <a:spcPct val="115000"/>
              </a:lnSpc>
              <a:spcBef>
                <a:spcPts val="0"/>
              </a:spcBef>
              <a:spcAft>
                <a:spcPts val="0"/>
              </a:spcAft>
              <a:buSzPct val="187989"/>
              <a:buNone/>
            </a:pPr>
            <a:r>
              <a:rPr b="1" lang="en" sz="3830"/>
              <a:t>      </a:t>
            </a:r>
            <a:endParaRPr b="1" sz="3830">
              <a:solidFill>
                <a:srgbClr val="FF0000"/>
              </a:solidFill>
            </a:endParaRPr>
          </a:p>
          <a:p>
            <a:pPr indent="0" lvl="0" marL="0" rtl="0" algn="l">
              <a:lnSpc>
                <a:spcPct val="95000"/>
              </a:lnSpc>
              <a:spcBef>
                <a:spcPts val="0"/>
              </a:spcBef>
              <a:spcAft>
                <a:spcPts val="0"/>
              </a:spcAft>
              <a:buSzPct val="212577"/>
              <a:buNone/>
            </a:pPr>
            <a:r>
              <a:t/>
            </a:r>
            <a:endParaRPr b="1" sz="3387">
              <a:solidFill>
                <a:srgbClr val="00FF00"/>
              </a:solidFill>
            </a:endParaRPr>
          </a:p>
          <a:p>
            <a:pPr indent="0" lvl="0" marL="0" rtl="0" algn="l">
              <a:lnSpc>
                <a:spcPct val="95000"/>
              </a:lnSpc>
              <a:spcBef>
                <a:spcPts val="0"/>
              </a:spcBef>
              <a:spcAft>
                <a:spcPts val="0"/>
              </a:spcAft>
              <a:buSzPct val="185232"/>
              <a:buNone/>
            </a:pPr>
            <a:r>
              <a:t/>
            </a:r>
            <a:endParaRPr b="1" sz="3887">
              <a:solidFill>
                <a:srgbClr val="00FF00"/>
              </a:solidFill>
            </a:endParaRPr>
          </a:p>
          <a:p>
            <a:pPr indent="0" lvl="0" marL="0" rtl="0" algn="l">
              <a:lnSpc>
                <a:spcPct val="95000"/>
              </a:lnSpc>
              <a:spcBef>
                <a:spcPts val="0"/>
              </a:spcBef>
              <a:spcAft>
                <a:spcPts val="0"/>
              </a:spcAft>
              <a:buSzPct val="185232"/>
              <a:buNone/>
            </a:pPr>
            <a:r>
              <a:t/>
            </a:r>
            <a:endParaRPr b="1" sz="3887">
              <a:solidFill>
                <a:srgbClr val="00FF00"/>
              </a:solidFill>
            </a:endParaRPr>
          </a:p>
          <a:p>
            <a:pPr indent="0" lvl="0" marL="0" rtl="0" algn="l">
              <a:lnSpc>
                <a:spcPct val="95000"/>
              </a:lnSpc>
              <a:spcBef>
                <a:spcPts val="0"/>
              </a:spcBef>
              <a:spcAft>
                <a:spcPts val="0"/>
              </a:spcAft>
              <a:buSzPct val="185232"/>
              <a:buNone/>
            </a:pPr>
            <a:r>
              <a:rPr b="1" lang="en" sz="3887">
                <a:solidFill>
                  <a:srgbClr val="00FF00"/>
                </a:solidFill>
              </a:rPr>
              <a:t>                                                                                                                  </a:t>
            </a:r>
            <a:endParaRPr b="1" sz="3887">
              <a:solidFill>
                <a:srgbClr val="00FF00"/>
              </a:solidFill>
            </a:endParaRPr>
          </a:p>
          <a:p>
            <a:pPr indent="0" lvl="0" marL="0" rtl="0" algn="l">
              <a:lnSpc>
                <a:spcPct val="95000"/>
              </a:lnSpc>
              <a:spcBef>
                <a:spcPts val="0"/>
              </a:spcBef>
              <a:spcAft>
                <a:spcPts val="0"/>
              </a:spcAft>
              <a:buSzPct val="185232"/>
              <a:buNone/>
            </a:pPr>
            <a:r>
              <a:t/>
            </a:r>
            <a:endParaRPr b="1" sz="3887">
              <a:solidFill>
                <a:srgbClr val="00FF00"/>
              </a:solidFill>
            </a:endParaRPr>
          </a:p>
          <a:p>
            <a:pPr indent="0" lvl="0" marL="0" rtl="0" algn="l">
              <a:lnSpc>
                <a:spcPct val="95000"/>
              </a:lnSpc>
              <a:spcBef>
                <a:spcPts val="0"/>
              </a:spcBef>
              <a:spcAft>
                <a:spcPts val="0"/>
              </a:spcAft>
              <a:buSzPct val="185232"/>
              <a:buNone/>
            </a:pPr>
            <a:r>
              <a:rPr b="1" lang="en" sz="3887">
                <a:solidFill>
                  <a:srgbClr val="00FF00"/>
                </a:solidFill>
              </a:rPr>
              <a:t>                                                                                                           </a:t>
            </a:r>
            <a:r>
              <a:rPr b="1" lang="en" sz="2203">
                <a:solidFill>
                  <a:srgbClr val="00FF00"/>
                </a:solidFill>
              </a:rPr>
              <a:t> </a:t>
            </a:r>
            <a:endParaRPr b="1" sz="2203">
              <a:solidFill>
                <a:srgbClr val="00FF00"/>
              </a:solidFill>
            </a:endParaRPr>
          </a:p>
          <a:p>
            <a:pPr indent="0" lvl="0" marL="0" rtl="0" algn="l">
              <a:lnSpc>
                <a:spcPct val="95000"/>
              </a:lnSpc>
              <a:spcBef>
                <a:spcPts val="0"/>
              </a:spcBef>
              <a:spcAft>
                <a:spcPts val="0"/>
              </a:spcAft>
              <a:buSzPct val="326827"/>
              <a:buNone/>
            </a:pPr>
            <a:r>
              <a:t/>
            </a:r>
            <a:endParaRPr b="1" sz="2203">
              <a:solidFill>
                <a:srgbClr val="00FF00"/>
              </a:solidFill>
            </a:endParaRPr>
          </a:p>
          <a:p>
            <a:pPr indent="0" lvl="0" marL="0" rtl="0" algn="l">
              <a:lnSpc>
                <a:spcPct val="95000"/>
              </a:lnSpc>
              <a:spcBef>
                <a:spcPts val="0"/>
              </a:spcBef>
              <a:spcAft>
                <a:spcPts val="0"/>
              </a:spcAft>
              <a:buSzPct val="326827"/>
              <a:buNone/>
            </a:pPr>
            <a:r>
              <a:t/>
            </a:r>
            <a:endParaRPr b="1" sz="2203">
              <a:solidFill>
                <a:srgbClr val="00FF00"/>
              </a:solidFill>
            </a:endParaRPr>
          </a:p>
          <a:p>
            <a:pPr indent="0" lvl="0" marL="0" rtl="0" algn="l">
              <a:lnSpc>
                <a:spcPct val="95000"/>
              </a:lnSpc>
              <a:spcBef>
                <a:spcPts val="0"/>
              </a:spcBef>
              <a:spcAft>
                <a:spcPts val="0"/>
              </a:spcAft>
              <a:buSzPct val="326827"/>
              <a:buNone/>
            </a:pPr>
            <a:r>
              <a:t/>
            </a:r>
            <a:endParaRPr b="1" sz="2203">
              <a:solidFill>
                <a:srgbClr val="00FF00"/>
              </a:solidFill>
            </a:endParaRPr>
          </a:p>
          <a:p>
            <a:pPr indent="0" lvl="0" marL="0" rtl="0" algn="l">
              <a:lnSpc>
                <a:spcPct val="95000"/>
              </a:lnSpc>
              <a:spcBef>
                <a:spcPts val="0"/>
              </a:spcBef>
              <a:spcAft>
                <a:spcPts val="0"/>
              </a:spcAft>
              <a:buSzPct val="326827"/>
              <a:buNone/>
            </a:pPr>
            <a:r>
              <a:rPr b="1" lang="en" sz="2203">
                <a:solidFill>
                  <a:srgbClr val="00FF00"/>
                </a:solidFill>
              </a:rPr>
              <a:t>                                                                                                                                                                                                </a:t>
            </a:r>
            <a:endParaRPr b="1" sz="2203">
              <a:solidFill>
                <a:srgbClr val="00FF00"/>
              </a:solidFill>
            </a:endParaRPr>
          </a:p>
          <a:p>
            <a:pPr indent="0" lvl="0" marL="0" rtl="0" algn="l">
              <a:lnSpc>
                <a:spcPct val="95000"/>
              </a:lnSpc>
              <a:spcBef>
                <a:spcPts val="0"/>
              </a:spcBef>
              <a:spcAft>
                <a:spcPts val="0"/>
              </a:spcAft>
              <a:buSzPct val="326827"/>
              <a:buNone/>
            </a:pPr>
            <a:r>
              <a:t/>
            </a:r>
            <a:endParaRPr b="1" sz="2203">
              <a:solidFill>
                <a:srgbClr val="00FF00"/>
              </a:solidFill>
            </a:endParaRPr>
          </a:p>
          <a:p>
            <a:pPr indent="0" lvl="0" marL="0" rtl="0" algn="l">
              <a:lnSpc>
                <a:spcPct val="95000"/>
              </a:lnSpc>
              <a:spcBef>
                <a:spcPts val="0"/>
              </a:spcBef>
              <a:spcAft>
                <a:spcPts val="0"/>
              </a:spcAft>
              <a:buSzPct val="326827"/>
              <a:buNone/>
            </a:pPr>
            <a:r>
              <a:t/>
            </a:r>
            <a:endParaRPr b="1" sz="2203">
              <a:solidFill>
                <a:srgbClr val="00FF00"/>
              </a:solidFill>
            </a:endParaRPr>
          </a:p>
          <a:p>
            <a:pPr indent="0" lvl="0" marL="0" rtl="0" algn="l">
              <a:lnSpc>
                <a:spcPct val="95000"/>
              </a:lnSpc>
              <a:spcBef>
                <a:spcPts val="0"/>
              </a:spcBef>
              <a:spcAft>
                <a:spcPts val="0"/>
              </a:spcAft>
              <a:buSzPct val="326827"/>
              <a:buNone/>
            </a:pPr>
            <a:r>
              <a:t/>
            </a:r>
            <a:endParaRPr b="1" sz="2203">
              <a:solidFill>
                <a:srgbClr val="00FF00"/>
              </a:solidFill>
            </a:endParaRPr>
          </a:p>
          <a:p>
            <a:pPr indent="0" lvl="0" marL="0" rtl="0" algn="l">
              <a:lnSpc>
                <a:spcPct val="95000"/>
              </a:lnSpc>
              <a:spcBef>
                <a:spcPts val="0"/>
              </a:spcBef>
              <a:spcAft>
                <a:spcPts val="0"/>
              </a:spcAft>
              <a:buSzPct val="326827"/>
              <a:buNone/>
            </a:pPr>
            <a:r>
              <a:t/>
            </a:r>
            <a:endParaRPr b="1" sz="2203">
              <a:solidFill>
                <a:srgbClr val="00FF00"/>
              </a:solidFill>
            </a:endParaRPr>
          </a:p>
          <a:p>
            <a:pPr indent="0" lvl="0" marL="0" rtl="0" algn="l">
              <a:lnSpc>
                <a:spcPct val="95000"/>
              </a:lnSpc>
              <a:spcBef>
                <a:spcPts val="0"/>
              </a:spcBef>
              <a:spcAft>
                <a:spcPts val="0"/>
              </a:spcAft>
              <a:buSzPct val="326827"/>
              <a:buNone/>
            </a:pPr>
            <a:r>
              <a:t/>
            </a:r>
            <a:endParaRPr b="1" sz="2203">
              <a:solidFill>
                <a:srgbClr val="00FF00"/>
              </a:solidFill>
            </a:endParaRPr>
          </a:p>
          <a:p>
            <a:pPr indent="0" lvl="0" marL="0" rtl="0" algn="l">
              <a:lnSpc>
                <a:spcPct val="95000"/>
              </a:lnSpc>
              <a:spcBef>
                <a:spcPts val="0"/>
              </a:spcBef>
              <a:spcAft>
                <a:spcPts val="0"/>
              </a:spcAft>
              <a:buSzPct val="326827"/>
              <a:buNone/>
            </a:pPr>
            <a:r>
              <a:t/>
            </a:r>
            <a:endParaRPr b="1" sz="2203">
              <a:solidFill>
                <a:srgbClr val="00FF00"/>
              </a:solidFill>
            </a:endParaRPr>
          </a:p>
          <a:p>
            <a:pPr indent="0" lvl="0" marL="0" rtl="0" algn="l">
              <a:lnSpc>
                <a:spcPct val="95000"/>
              </a:lnSpc>
              <a:spcBef>
                <a:spcPts val="0"/>
              </a:spcBef>
              <a:spcAft>
                <a:spcPts val="0"/>
              </a:spcAft>
              <a:buSzPct val="326827"/>
              <a:buNone/>
            </a:pPr>
            <a:r>
              <a:t/>
            </a:r>
            <a:endParaRPr b="1" sz="2203">
              <a:solidFill>
                <a:srgbClr val="00FF00"/>
              </a:solidFill>
            </a:endParaRPr>
          </a:p>
          <a:p>
            <a:pPr indent="0" lvl="0" marL="0" rtl="0" algn="l">
              <a:lnSpc>
                <a:spcPct val="95000"/>
              </a:lnSpc>
              <a:spcBef>
                <a:spcPts val="0"/>
              </a:spcBef>
              <a:spcAft>
                <a:spcPts val="0"/>
              </a:spcAft>
              <a:buSzPct val="326827"/>
              <a:buNone/>
            </a:pPr>
            <a:r>
              <a:t/>
            </a:r>
            <a:endParaRPr b="1" sz="2203">
              <a:solidFill>
                <a:srgbClr val="00FF00"/>
              </a:solidFill>
            </a:endParaRPr>
          </a:p>
          <a:p>
            <a:pPr indent="0" lvl="0" marL="0" rtl="0" algn="l">
              <a:lnSpc>
                <a:spcPct val="95000"/>
              </a:lnSpc>
              <a:spcBef>
                <a:spcPts val="0"/>
              </a:spcBef>
              <a:spcAft>
                <a:spcPts val="0"/>
              </a:spcAft>
              <a:buSzPct val="326827"/>
              <a:buNone/>
            </a:pPr>
            <a:r>
              <a:rPr b="1" lang="en" sz="2203"/>
              <a:t>                                                                                                                                                                                                                                            </a:t>
            </a:r>
            <a:endParaRPr b="1" sz="2203"/>
          </a:p>
          <a:p>
            <a:pPr indent="0" lvl="0" marL="0" rtl="0" algn="l">
              <a:lnSpc>
                <a:spcPct val="95000"/>
              </a:lnSpc>
              <a:spcBef>
                <a:spcPts val="0"/>
              </a:spcBef>
              <a:spcAft>
                <a:spcPts val="0"/>
              </a:spcAft>
              <a:buSzPct val="326827"/>
              <a:buNone/>
            </a:pPr>
            <a:r>
              <a:t/>
            </a:r>
            <a:endParaRPr b="1" sz="2203"/>
          </a:p>
          <a:p>
            <a:pPr indent="0" lvl="0" marL="0" rtl="0" algn="l">
              <a:lnSpc>
                <a:spcPct val="95000"/>
              </a:lnSpc>
              <a:spcBef>
                <a:spcPts val="0"/>
              </a:spcBef>
              <a:spcAft>
                <a:spcPts val="0"/>
              </a:spcAft>
              <a:buSzPct val="326827"/>
              <a:buNone/>
            </a:pPr>
            <a:r>
              <a:t/>
            </a:r>
            <a:endParaRPr b="1" sz="2203"/>
          </a:p>
          <a:p>
            <a:pPr indent="0" lvl="0" marL="0" rtl="0" algn="l">
              <a:lnSpc>
                <a:spcPct val="95000"/>
              </a:lnSpc>
              <a:spcBef>
                <a:spcPts val="0"/>
              </a:spcBef>
              <a:spcAft>
                <a:spcPts val="0"/>
              </a:spcAft>
              <a:buSzPct val="326827"/>
              <a:buNone/>
            </a:pPr>
            <a:r>
              <a:t/>
            </a:r>
            <a:endParaRPr b="1" sz="2203"/>
          </a:p>
          <a:p>
            <a:pPr indent="0" lvl="0" marL="0" rtl="0" algn="l">
              <a:lnSpc>
                <a:spcPct val="95000"/>
              </a:lnSpc>
              <a:spcBef>
                <a:spcPts val="0"/>
              </a:spcBef>
              <a:spcAft>
                <a:spcPts val="0"/>
              </a:spcAft>
              <a:buSzPct val="326827"/>
              <a:buNone/>
            </a:pPr>
            <a:r>
              <a:t/>
            </a:r>
            <a:endParaRPr b="1" sz="2203"/>
          </a:p>
          <a:p>
            <a:pPr indent="0" lvl="0" marL="0" rtl="0" algn="l">
              <a:lnSpc>
                <a:spcPct val="95000"/>
              </a:lnSpc>
              <a:spcBef>
                <a:spcPts val="0"/>
              </a:spcBef>
              <a:spcAft>
                <a:spcPts val="0"/>
              </a:spcAft>
              <a:buSzPct val="326827"/>
              <a:buNone/>
            </a:pPr>
            <a:r>
              <a:t/>
            </a:r>
            <a:endParaRPr b="1" sz="2203"/>
          </a:p>
          <a:p>
            <a:pPr indent="0" lvl="0" marL="0" rtl="0" algn="l">
              <a:lnSpc>
                <a:spcPct val="95000"/>
              </a:lnSpc>
              <a:spcBef>
                <a:spcPts val="0"/>
              </a:spcBef>
              <a:spcAft>
                <a:spcPts val="0"/>
              </a:spcAft>
              <a:buSzPct val="326827"/>
              <a:buNone/>
            </a:pPr>
            <a:r>
              <a:rPr b="1" lang="en" sz="2203">
                <a:solidFill>
                  <a:srgbClr val="F1C232"/>
                </a:solidFill>
              </a:rPr>
              <a:t>                                                                                                                                                                                                                                                                                             </a:t>
            </a:r>
            <a:r>
              <a:rPr b="1" lang="en" sz="6203">
                <a:solidFill>
                  <a:srgbClr val="00FF00"/>
                </a:solidFill>
              </a:rPr>
              <a:t>                         </a:t>
            </a:r>
            <a:r>
              <a:rPr b="1" lang="en" sz="5003">
                <a:solidFill>
                  <a:srgbClr val="00FF00"/>
                </a:solidFill>
              </a:rPr>
              <a:t>greenList[1,2,3,4,5]</a:t>
            </a:r>
            <a:endParaRPr b="1" sz="5003">
              <a:solidFill>
                <a:srgbClr val="00FF00"/>
              </a:solidFill>
            </a:endParaRPr>
          </a:p>
          <a:p>
            <a:pPr indent="0" lvl="0" marL="0" rtl="0" algn="l">
              <a:lnSpc>
                <a:spcPct val="95000"/>
              </a:lnSpc>
              <a:spcBef>
                <a:spcPts val="0"/>
              </a:spcBef>
              <a:spcAft>
                <a:spcPts val="0"/>
              </a:spcAft>
              <a:buSzPct val="143913"/>
              <a:buNone/>
            </a:pPr>
            <a:r>
              <a:rPr b="1" lang="en" sz="5003">
                <a:solidFill>
                  <a:srgbClr val="00FF00"/>
                </a:solidFill>
              </a:rPr>
              <a:t>                                                                                                                                                            </a:t>
            </a:r>
            <a:r>
              <a:rPr b="1" lang="en" sz="5003">
                <a:solidFill>
                  <a:srgbClr val="B45F06"/>
                </a:solidFill>
              </a:rPr>
              <a:t> yellowList[]</a:t>
            </a:r>
            <a:endParaRPr b="1" sz="5003">
              <a:solidFill>
                <a:srgbClr val="B45F06"/>
              </a:solidFill>
            </a:endParaRPr>
          </a:p>
          <a:p>
            <a:pPr indent="0" lvl="0" marL="0" rtl="0" algn="l">
              <a:lnSpc>
                <a:spcPct val="95000"/>
              </a:lnSpc>
              <a:spcBef>
                <a:spcPts val="0"/>
              </a:spcBef>
              <a:spcAft>
                <a:spcPts val="0"/>
              </a:spcAft>
              <a:buSzPct val="143913"/>
              <a:buNone/>
            </a:pPr>
            <a:r>
              <a:rPr b="1" lang="en" sz="5003">
                <a:solidFill>
                  <a:srgbClr val="00FF00"/>
                </a:solidFill>
              </a:rPr>
              <a:t>                                                                                                                                                             </a:t>
            </a:r>
            <a:r>
              <a:rPr b="1" lang="en" sz="5003">
                <a:solidFill>
                  <a:srgbClr val="666666"/>
                </a:solidFill>
              </a:rPr>
              <a:t>greyList=[]</a:t>
            </a:r>
            <a:endParaRPr b="1" sz="5003">
              <a:solidFill>
                <a:srgbClr val="666666"/>
              </a:solidFill>
            </a:endParaRPr>
          </a:p>
        </p:txBody>
      </p:sp>
      <p:pic>
        <p:nvPicPr>
          <p:cNvPr id="389" name="Google Shape;389;p43"/>
          <p:cNvPicPr preferRelativeResize="0"/>
          <p:nvPr/>
        </p:nvPicPr>
        <p:blipFill rotWithShape="1">
          <a:blip r:embed="rId3">
            <a:alphaModFix/>
          </a:blip>
          <a:srcRect b="0" l="0" r="0" t="0"/>
          <a:stretch/>
        </p:blipFill>
        <p:spPr>
          <a:xfrm>
            <a:off x="5752025" y="709950"/>
            <a:ext cx="3332400" cy="3796051"/>
          </a:xfrm>
          <a:prstGeom prst="rect">
            <a:avLst/>
          </a:prstGeom>
          <a:noFill/>
          <a:ln>
            <a:noFill/>
          </a:ln>
        </p:spPr>
      </p:pic>
      <p:pic>
        <p:nvPicPr>
          <p:cNvPr id="390" name="Google Shape;390;p43"/>
          <p:cNvPicPr preferRelativeResize="0"/>
          <p:nvPr/>
        </p:nvPicPr>
        <p:blipFill rotWithShape="1">
          <a:blip r:embed="rId4">
            <a:alphaModFix/>
          </a:blip>
          <a:srcRect b="0" l="0" r="0" t="0"/>
          <a:stretch/>
        </p:blipFill>
        <p:spPr>
          <a:xfrm>
            <a:off x="237725" y="3549725"/>
            <a:ext cx="3044775" cy="1231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90"/>
                                        </p:tgtEl>
                                        <p:attrNameLst>
                                          <p:attrName>style.visibility</p:attrName>
                                        </p:attrNameLst>
                                      </p:cBhvr>
                                      <p:to>
                                        <p:strVal val="visible"/>
                                      </p:to>
                                    </p:set>
                                    <p:anim calcmode="lin" valueType="num">
                                      <p:cBhvr additive="base">
                                        <p:cTn dur="1000"/>
                                        <p:tgtEl>
                                          <p:spTgt spid="39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1000"/>
                                        <p:tgtEl>
                                          <p:spTgt spid="3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4"/>
          <p:cNvSpPr txBox="1"/>
          <p:nvPr>
            <p:ph idx="1" type="body"/>
          </p:nvPr>
        </p:nvSpPr>
        <p:spPr>
          <a:xfrm>
            <a:off x="86925" y="130400"/>
            <a:ext cx="9057000" cy="5013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b="1" lang="en" sz="1562">
                <a:solidFill>
                  <a:srgbClr val="AF00DB"/>
                </a:solidFill>
              </a:rPr>
              <a:t>#if user loose the game after 6th attempt then final answer is displayed</a:t>
            </a:r>
            <a:endParaRPr b="1" sz="1562">
              <a:solidFill>
                <a:srgbClr val="AF00DB"/>
              </a:solidFill>
            </a:endParaRPr>
          </a:p>
          <a:p>
            <a:pPr indent="0" lvl="0" marL="0" rtl="0" algn="l">
              <a:lnSpc>
                <a:spcPct val="115000"/>
              </a:lnSpc>
              <a:spcBef>
                <a:spcPts val="0"/>
              </a:spcBef>
              <a:spcAft>
                <a:spcPts val="0"/>
              </a:spcAft>
              <a:buClr>
                <a:schemeClr val="dk1"/>
              </a:buClr>
              <a:buSzPts val="1100"/>
              <a:buFont typeface="Arial"/>
              <a:buNone/>
            </a:pPr>
            <a:r>
              <a:rPr b="1" lang="en" sz="1362">
                <a:solidFill>
                  <a:srgbClr val="B45F06"/>
                </a:solidFill>
              </a:rPr>
              <a:t>def </a:t>
            </a:r>
            <a:r>
              <a:rPr b="1" lang="en" sz="1362">
                <a:solidFill>
                  <a:srgbClr val="222222"/>
                </a:solidFill>
              </a:rPr>
              <a:t>getCorrectAnswer():</a:t>
            </a:r>
            <a:r>
              <a:rPr b="1" lang="en" sz="1362"/>
              <a:t>    </a:t>
            </a:r>
            <a:endParaRPr b="1" sz="1362"/>
          </a:p>
          <a:p>
            <a:pPr indent="0" lvl="0" marL="0" rtl="0" algn="l">
              <a:lnSpc>
                <a:spcPct val="115000"/>
              </a:lnSpc>
              <a:spcBef>
                <a:spcPts val="0"/>
              </a:spcBef>
              <a:spcAft>
                <a:spcPts val="0"/>
              </a:spcAft>
              <a:buClr>
                <a:schemeClr val="dk1"/>
              </a:buClr>
              <a:buSzPts val="1100"/>
              <a:buFont typeface="Arial"/>
              <a:buNone/>
            </a:pPr>
            <a:r>
              <a:rPr b="1" lang="en" sz="1362"/>
              <a:t>         print(f"Correct Answer = {</a:t>
            </a:r>
            <a:r>
              <a:rPr b="1" lang="en" sz="1362">
                <a:solidFill>
                  <a:srgbClr val="B45F06"/>
                </a:solidFill>
              </a:rPr>
              <a:t>finalWord</a:t>
            </a:r>
            <a:r>
              <a:rPr b="1" lang="en" sz="1362"/>
              <a:t>}")</a:t>
            </a:r>
            <a:endParaRPr b="1" sz="1362"/>
          </a:p>
          <a:p>
            <a:pPr indent="0" lvl="0" marL="0" rtl="0" algn="l">
              <a:lnSpc>
                <a:spcPct val="115000"/>
              </a:lnSpc>
              <a:spcBef>
                <a:spcPts val="0"/>
              </a:spcBef>
              <a:spcAft>
                <a:spcPts val="0"/>
              </a:spcAft>
              <a:buSzPts val="1800"/>
              <a:buNone/>
            </a:pPr>
            <a:r>
              <a:rPr b="1" lang="en" sz="1362"/>
              <a:t>         return finalWord</a:t>
            </a:r>
            <a:endParaRPr b="1" sz="1362"/>
          </a:p>
          <a:p>
            <a:pPr indent="0" lvl="0" marL="0" rtl="0" algn="l">
              <a:lnSpc>
                <a:spcPct val="115000"/>
              </a:lnSpc>
              <a:spcBef>
                <a:spcPts val="0"/>
              </a:spcBef>
              <a:spcAft>
                <a:spcPts val="0"/>
              </a:spcAft>
              <a:buClr>
                <a:schemeClr val="dk1"/>
              </a:buClr>
              <a:buSzPts val="1100"/>
              <a:buFont typeface="Arial"/>
              <a:buNone/>
            </a:pPr>
            <a:r>
              <a:t/>
            </a:r>
            <a:endParaRPr b="1" sz="1362"/>
          </a:p>
          <a:p>
            <a:pPr indent="0" lvl="0" marL="0" rtl="0" algn="l">
              <a:lnSpc>
                <a:spcPct val="115000"/>
              </a:lnSpc>
              <a:spcBef>
                <a:spcPts val="0"/>
              </a:spcBef>
              <a:spcAft>
                <a:spcPts val="0"/>
              </a:spcAft>
              <a:buSzPts val="1800"/>
              <a:buNone/>
            </a:pPr>
            <a:r>
              <a:rPr b="1" lang="en" sz="1506">
                <a:solidFill>
                  <a:srgbClr val="AF00DB"/>
                </a:solidFill>
              </a:rPr>
              <a:t>#After losing game the user can play again by clicking </a:t>
            </a:r>
            <a:endParaRPr b="1" sz="1506">
              <a:solidFill>
                <a:srgbClr val="AF00DB"/>
              </a:solidFill>
            </a:endParaRPr>
          </a:p>
          <a:p>
            <a:pPr indent="0" lvl="0" marL="0" rtl="0" algn="l">
              <a:lnSpc>
                <a:spcPct val="115000"/>
              </a:lnSpc>
              <a:spcBef>
                <a:spcPts val="0"/>
              </a:spcBef>
              <a:spcAft>
                <a:spcPts val="0"/>
              </a:spcAft>
              <a:buSzPts val="1800"/>
              <a:buNone/>
            </a:pPr>
            <a:r>
              <a:rPr b="1" lang="en" sz="1506">
                <a:solidFill>
                  <a:srgbClr val="AF00DB"/>
                </a:solidFill>
              </a:rPr>
              <a:t>Next Level button </a:t>
            </a:r>
            <a:endParaRPr b="1" sz="1506">
              <a:solidFill>
                <a:srgbClr val="AF00DB"/>
              </a:solidFill>
            </a:endParaRPr>
          </a:p>
          <a:p>
            <a:pPr indent="0" lvl="0" marL="0" rtl="0" algn="l">
              <a:lnSpc>
                <a:spcPct val="115000"/>
              </a:lnSpc>
              <a:spcBef>
                <a:spcPts val="0"/>
              </a:spcBef>
              <a:spcAft>
                <a:spcPts val="0"/>
              </a:spcAft>
              <a:buClr>
                <a:schemeClr val="dk1"/>
              </a:buClr>
              <a:buSzPts val="1100"/>
              <a:buFont typeface="Arial"/>
              <a:buNone/>
            </a:pPr>
            <a:r>
              <a:t/>
            </a:r>
            <a:endParaRPr b="1" sz="1506">
              <a:solidFill>
                <a:srgbClr val="AF00DB"/>
              </a:solidFill>
            </a:endParaRPr>
          </a:p>
          <a:p>
            <a:pPr indent="0" lvl="0" marL="0" rtl="0" algn="l">
              <a:lnSpc>
                <a:spcPct val="115000"/>
              </a:lnSpc>
              <a:spcBef>
                <a:spcPts val="0"/>
              </a:spcBef>
              <a:spcAft>
                <a:spcPts val="0"/>
              </a:spcAft>
              <a:buClr>
                <a:schemeClr val="dk1"/>
              </a:buClr>
              <a:buSzPts val="1100"/>
              <a:buFont typeface="Arial"/>
              <a:buNone/>
            </a:pPr>
            <a:r>
              <a:rPr b="1" lang="en" sz="1374"/>
              <a:t>btnNextLevel.config(command=</a:t>
            </a:r>
            <a:r>
              <a:rPr b="1" lang="en" sz="1374">
                <a:solidFill>
                  <a:srgbClr val="990000"/>
                </a:solidFill>
              </a:rPr>
              <a:t>fnNextLevel)</a:t>
            </a:r>
            <a:endParaRPr b="1" sz="1374">
              <a:solidFill>
                <a:srgbClr val="990000"/>
              </a:solidFill>
            </a:endParaRPr>
          </a:p>
          <a:p>
            <a:pPr indent="0" lvl="0" marL="0" rtl="0" algn="l">
              <a:lnSpc>
                <a:spcPct val="115000"/>
              </a:lnSpc>
              <a:spcBef>
                <a:spcPts val="0"/>
              </a:spcBef>
              <a:spcAft>
                <a:spcPts val="0"/>
              </a:spcAft>
              <a:buSzPts val="1800"/>
              <a:buNone/>
            </a:pPr>
            <a:r>
              <a:rPr b="1" lang="en" sz="1374"/>
              <a:t> tempCount = 1</a:t>
            </a:r>
            <a:endParaRPr b="1" sz="1374"/>
          </a:p>
          <a:p>
            <a:pPr indent="0" lvl="0" marL="0" rtl="0" algn="l">
              <a:lnSpc>
                <a:spcPct val="115000"/>
              </a:lnSpc>
              <a:spcBef>
                <a:spcPts val="0"/>
              </a:spcBef>
              <a:spcAft>
                <a:spcPts val="0"/>
              </a:spcAft>
              <a:buSzPts val="1800"/>
              <a:buNone/>
            </a:pPr>
            <a:r>
              <a:t/>
            </a:r>
            <a:endParaRPr b="1" sz="1374">
              <a:solidFill>
                <a:srgbClr val="38761D"/>
              </a:solidFill>
            </a:endParaRPr>
          </a:p>
          <a:p>
            <a:pPr indent="0" lvl="0" marL="0" rtl="0" algn="l">
              <a:lnSpc>
                <a:spcPct val="115000"/>
              </a:lnSpc>
              <a:spcBef>
                <a:spcPts val="0"/>
              </a:spcBef>
              <a:spcAft>
                <a:spcPts val="0"/>
              </a:spcAft>
              <a:buClr>
                <a:schemeClr val="dk1"/>
              </a:buClr>
              <a:buSzPts val="1100"/>
              <a:buFont typeface="Arial"/>
              <a:buNone/>
            </a:pPr>
            <a:r>
              <a:rPr b="1" lang="en" sz="1374">
                <a:solidFill>
                  <a:srgbClr val="38761D"/>
                </a:solidFill>
              </a:rPr>
              <a:t>def</a:t>
            </a:r>
            <a:r>
              <a:rPr b="1" lang="en" sz="1374"/>
              <a:t> </a:t>
            </a:r>
            <a:r>
              <a:rPr b="1" lang="en" sz="1374">
                <a:solidFill>
                  <a:srgbClr val="990000"/>
                </a:solidFill>
              </a:rPr>
              <a:t>fnNextLevel():</a:t>
            </a:r>
            <a:endParaRPr b="1" sz="1374">
              <a:solidFill>
                <a:srgbClr val="990000"/>
              </a:solidFill>
            </a:endParaRPr>
          </a:p>
          <a:p>
            <a:pPr indent="0" lvl="0" marL="0" rtl="0" algn="l">
              <a:lnSpc>
                <a:spcPct val="115000"/>
              </a:lnSpc>
              <a:spcBef>
                <a:spcPts val="0"/>
              </a:spcBef>
              <a:spcAft>
                <a:spcPts val="0"/>
              </a:spcAft>
              <a:buClr>
                <a:schemeClr val="dk1"/>
              </a:buClr>
              <a:buSzPts val="1100"/>
              <a:buFont typeface="Arial"/>
              <a:buNone/>
            </a:pPr>
            <a:r>
              <a:rPr b="1" lang="en" sz="1374"/>
              <a:t>   wordle_screen.destroy()</a:t>
            </a:r>
            <a:endParaRPr b="1" sz="1374"/>
          </a:p>
          <a:p>
            <a:pPr indent="0" lvl="0" marL="0" rtl="0" algn="l">
              <a:lnSpc>
                <a:spcPct val="115000"/>
              </a:lnSpc>
              <a:spcBef>
                <a:spcPts val="0"/>
              </a:spcBef>
              <a:spcAft>
                <a:spcPts val="0"/>
              </a:spcAft>
              <a:buClr>
                <a:schemeClr val="dk1"/>
              </a:buClr>
              <a:buSzPts val="1100"/>
              <a:buFont typeface="Arial"/>
              <a:buNone/>
            </a:pPr>
            <a:r>
              <a:rPr b="1" lang="en" sz="1374"/>
              <a:t>   wordle_test()</a:t>
            </a:r>
            <a:endParaRPr b="1" sz="1374"/>
          </a:p>
          <a:p>
            <a:pPr indent="0" lvl="0" marL="0" rtl="0" algn="l">
              <a:lnSpc>
                <a:spcPct val="115000"/>
              </a:lnSpc>
              <a:spcBef>
                <a:spcPts val="0"/>
              </a:spcBef>
              <a:spcAft>
                <a:spcPts val="0"/>
              </a:spcAft>
              <a:buClr>
                <a:schemeClr val="dk1"/>
              </a:buClr>
              <a:buSzPts val="1100"/>
              <a:buFont typeface="Arial"/>
              <a:buNone/>
            </a:pPr>
            <a:r>
              <a:rPr b="1" lang="en" sz="1374"/>
              <a:t> </a:t>
            </a:r>
            <a:endParaRPr b="1" sz="1374"/>
          </a:p>
          <a:p>
            <a:pPr indent="0" lvl="0" marL="0" rtl="0" algn="l">
              <a:lnSpc>
                <a:spcPct val="115000"/>
              </a:lnSpc>
              <a:spcBef>
                <a:spcPts val="0"/>
              </a:spcBef>
              <a:spcAft>
                <a:spcPts val="0"/>
              </a:spcAft>
              <a:buClr>
                <a:schemeClr val="dk1"/>
              </a:buClr>
              <a:buSzPts val="1100"/>
              <a:buFont typeface="Arial"/>
              <a:buNone/>
            </a:pPr>
            <a:r>
              <a:rPr b="1" lang="en" sz="1674"/>
              <a:t> </a:t>
            </a:r>
            <a:endParaRPr b="1" sz="1674"/>
          </a:p>
          <a:p>
            <a:pPr indent="0" lvl="0" marL="0" rtl="0" algn="l">
              <a:lnSpc>
                <a:spcPct val="115000"/>
              </a:lnSpc>
              <a:spcBef>
                <a:spcPts val="0"/>
              </a:spcBef>
              <a:spcAft>
                <a:spcPts val="0"/>
              </a:spcAft>
              <a:buSzPts val="1800"/>
              <a:buNone/>
            </a:pPr>
            <a:r>
              <a:t/>
            </a:r>
            <a:endParaRPr b="1" sz="1674"/>
          </a:p>
        </p:txBody>
      </p:sp>
      <p:pic>
        <p:nvPicPr>
          <p:cNvPr id="396" name="Google Shape;396;p44"/>
          <p:cNvPicPr preferRelativeResize="0"/>
          <p:nvPr/>
        </p:nvPicPr>
        <p:blipFill rotWithShape="1">
          <a:blip r:embed="rId3">
            <a:alphaModFix/>
          </a:blip>
          <a:srcRect b="0" l="0" r="0" t="0"/>
          <a:stretch/>
        </p:blipFill>
        <p:spPr>
          <a:xfrm>
            <a:off x="5433275" y="478125"/>
            <a:ext cx="3580275" cy="4071326"/>
          </a:xfrm>
          <a:prstGeom prst="rect">
            <a:avLst/>
          </a:prstGeom>
          <a:noFill/>
          <a:ln>
            <a:noFill/>
          </a:ln>
        </p:spPr>
      </p:pic>
      <p:pic>
        <p:nvPicPr>
          <p:cNvPr id="397" name="Google Shape;397;p44"/>
          <p:cNvPicPr preferRelativeResize="0"/>
          <p:nvPr/>
        </p:nvPicPr>
        <p:blipFill rotWithShape="1">
          <a:blip r:embed="rId4">
            <a:alphaModFix/>
          </a:blip>
          <a:srcRect b="0" l="0" r="0" t="0"/>
          <a:stretch/>
        </p:blipFill>
        <p:spPr>
          <a:xfrm>
            <a:off x="2622450" y="2636925"/>
            <a:ext cx="2289225" cy="20429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5"/>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Conclusion</a:t>
            </a:r>
            <a:endParaRPr/>
          </a:p>
        </p:txBody>
      </p:sp>
      <p:sp>
        <p:nvSpPr>
          <p:cNvPr id="403" name="Google Shape;403;p45"/>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fontScale="92500" lnSpcReduction="10000"/>
          </a:bodyPr>
          <a:lstStyle/>
          <a:p>
            <a:pPr indent="457200" lvl="0" marL="0" rtl="0" algn="l">
              <a:lnSpc>
                <a:spcPct val="155769"/>
              </a:lnSpc>
              <a:spcBef>
                <a:spcPts val="0"/>
              </a:spcBef>
              <a:spcAft>
                <a:spcPts val="0"/>
              </a:spcAft>
              <a:buClr>
                <a:schemeClr val="dk1"/>
              </a:buClr>
              <a:buSzPct val="73333"/>
              <a:buFont typeface="Arial"/>
              <a:buNone/>
            </a:pPr>
            <a:r>
              <a:rPr b="1" lang="en" sz="1500">
                <a:solidFill>
                  <a:srgbClr val="333333"/>
                </a:solidFill>
                <a:latin typeface="Georgia"/>
                <a:ea typeface="Georgia"/>
                <a:cs typeface="Georgia"/>
                <a:sym typeface="Georgia"/>
              </a:rPr>
              <a:t>The Wordle game is designed in python programming language and uses Object oriented programming and supporting packages and libraries. Using almost all kind of inheritance (single, multiple, multilevel and hybrid) developed a user friendly game. </a:t>
            </a:r>
            <a:endParaRPr b="1" sz="1500">
              <a:solidFill>
                <a:srgbClr val="333333"/>
              </a:solidFill>
              <a:latin typeface="Georgia"/>
              <a:ea typeface="Georgia"/>
              <a:cs typeface="Georgia"/>
              <a:sym typeface="Georgia"/>
            </a:endParaRPr>
          </a:p>
          <a:p>
            <a:pPr indent="457200" lvl="0" marL="0" rtl="0" algn="l">
              <a:lnSpc>
                <a:spcPct val="155769"/>
              </a:lnSpc>
              <a:spcBef>
                <a:spcPts val="0"/>
              </a:spcBef>
              <a:spcAft>
                <a:spcPts val="0"/>
              </a:spcAft>
              <a:buClr>
                <a:schemeClr val="dk1"/>
              </a:buClr>
              <a:buSzPct val="73333"/>
              <a:buFont typeface="Arial"/>
              <a:buNone/>
            </a:pPr>
            <a:r>
              <a:t/>
            </a:r>
            <a:endParaRPr b="1" sz="1500">
              <a:solidFill>
                <a:srgbClr val="222222"/>
              </a:solidFill>
              <a:latin typeface="Georgia"/>
              <a:ea typeface="Georgia"/>
              <a:cs typeface="Georgia"/>
              <a:sym typeface="Georgia"/>
            </a:endParaRPr>
          </a:p>
          <a:p>
            <a:pPr indent="457200" lvl="0" marL="0" rtl="0" algn="l">
              <a:lnSpc>
                <a:spcPct val="155769"/>
              </a:lnSpc>
              <a:spcBef>
                <a:spcPts val="0"/>
              </a:spcBef>
              <a:spcAft>
                <a:spcPts val="0"/>
              </a:spcAft>
              <a:buClr>
                <a:schemeClr val="dk1"/>
              </a:buClr>
              <a:buSzPct val="73333"/>
              <a:buFont typeface="Arial"/>
              <a:buNone/>
            </a:pPr>
            <a:r>
              <a:rPr b="1" lang="en" sz="1500">
                <a:solidFill>
                  <a:srgbClr val="222222"/>
                </a:solidFill>
                <a:latin typeface="Georgia"/>
                <a:ea typeface="Georgia"/>
                <a:cs typeface="Georgia"/>
                <a:sym typeface="Georgia"/>
              </a:rPr>
              <a:t>Players had to make guesses in a minimum of attempts in order to keep the streak of winning. </a:t>
            </a:r>
            <a:r>
              <a:rPr b="1" lang="en" sz="1500">
                <a:solidFill>
                  <a:srgbClr val="222222"/>
                </a:solidFill>
                <a:highlight>
                  <a:srgbClr val="FFFFFF"/>
                </a:highlight>
                <a:latin typeface="Georgia"/>
                <a:ea typeface="Georgia"/>
                <a:cs typeface="Georgia"/>
                <a:sym typeface="Georgia"/>
              </a:rPr>
              <a:t>The system picks a brand daily word using random selection from the file. The very first attempt the player participates in is crucial. All the best!</a:t>
            </a:r>
            <a:endParaRPr b="1" sz="1500">
              <a:solidFill>
                <a:srgbClr val="222222"/>
              </a:solidFill>
              <a:highlight>
                <a:srgbClr val="FFFFFF"/>
              </a:highlight>
              <a:latin typeface="Georgia"/>
              <a:ea typeface="Georgia"/>
              <a:cs typeface="Georgia"/>
              <a:sym typeface="Georgia"/>
            </a:endParaRPr>
          </a:p>
          <a:p>
            <a:pPr indent="0" lvl="0" marL="0" rtl="0" algn="l">
              <a:lnSpc>
                <a:spcPct val="155769"/>
              </a:lnSpc>
              <a:spcBef>
                <a:spcPts val="1300"/>
              </a:spcBef>
              <a:spcAft>
                <a:spcPts val="0"/>
              </a:spcAft>
              <a:buClr>
                <a:schemeClr val="dk1"/>
              </a:buClr>
              <a:buSzPct val="73333"/>
              <a:buFont typeface="Arial"/>
              <a:buNone/>
            </a:pPr>
            <a:r>
              <a:rPr b="1" lang="en" sz="1500">
                <a:solidFill>
                  <a:srgbClr val="222222"/>
                </a:solidFill>
                <a:highlight>
                  <a:srgbClr val="FFFFFF"/>
                </a:highlight>
                <a:latin typeface="Georgia"/>
                <a:ea typeface="Georgia"/>
                <a:cs typeface="Georgia"/>
                <a:sym typeface="Georgia"/>
              </a:rPr>
              <a:t>	</a:t>
            </a:r>
            <a:endParaRPr b="1" sz="1500">
              <a:solidFill>
                <a:srgbClr val="222222"/>
              </a:solidFill>
              <a:highlight>
                <a:srgbClr val="FFFFFF"/>
              </a:highlight>
              <a:latin typeface="Georgia"/>
              <a:ea typeface="Georgia"/>
              <a:cs typeface="Georgia"/>
              <a:sym typeface="Georgia"/>
            </a:endParaRPr>
          </a:p>
          <a:p>
            <a:pPr indent="0" lvl="0" marL="0" rtl="0" algn="l">
              <a:lnSpc>
                <a:spcPct val="115000"/>
              </a:lnSpc>
              <a:spcBef>
                <a:spcPts val="1300"/>
              </a:spcBef>
              <a:spcAft>
                <a:spcPts val="1200"/>
              </a:spcAft>
              <a:buSzPct val="100000"/>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6"/>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solidFill>
                  <a:srgbClr val="38761D"/>
                </a:solidFill>
              </a:rPr>
              <a:t>Future scope</a:t>
            </a:r>
            <a:endParaRPr>
              <a:solidFill>
                <a:srgbClr val="38761D"/>
              </a:solidFill>
            </a:endParaRPr>
          </a:p>
        </p:txBody>
      </p:sp>
      <p:sp>
        <p:nvSpPr>
          <p:cNvPr id="409" name="Google Shape;409;p46"/>
          <p:cNvSpPr txBox="1"/>
          <p:nvPr>
            <p:ph idx="1" type="body"/>
          </p:nvPr>
        </p:nvSpPr>
        <p:spPr>
          <a:xfrm>
            <a:off x="311700" y="1147225"/>
            <a:ext cx="8520600" cy="381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We can enhance our project to advanced level by the following measures:</a:t>
            </a:r>
            <a:endParaRPr/>
          </a:p>
          <a:p>
            <a:pPr indent="-342900" lvl="0" marL="457200" rtl="0" algn="l">
              <a:lnSpc>
                <a:spcPct val="115000"/>
              </a:lnSpc>
              <a:spcBef>
                <a:spcPts val="1200"/>
              </a:spcBef>
              <a:spcAft>
                <a:spcPts val="0"/>
              </a:spcAft>
              <a:buSzPts val="1800"/>
              <a:buAutoNum type="arabicParenR"/>
            </a:pPr>
            <a:r>
              <a:rPr lang="en"/>
              <a:t>The score panel can be added so that the game becomes competitive.</a:t>
            </a:r>
            <a:endParaRPr/>
          </a:p>
          <a:p>
            <a:pPr indent="-342900" lvl="0" marL="457200" rtl="0" algn="l">
              <a:lnSpc>
                <a:spcPct val="115000"/>
              </a:lnSpc>
              <a:spcBef>
                <a:spcPts val="0"/>
              </a:spcBef>
              <a:spcAft>
                <a:spcPts val="0"/>
              </a:spcAft>
              <a:buSzPts val="1800"/>
              <a:buAutoNum type="arabicParenR"/>
            </a:pPr>
            <a:r>
              <a:rPr lang="en"/>
              <a:t>To fetch word from MySQL table instead of reading file.</a:t>
            </a:r>
            <a:endParaRPr/>
          </a:p>
          <a:p>
            <a:pPr indent="-342900" lvl="0" marL="457200" rtl="0" algn="l">
              <a:lnSpc>
                <a:spcPct val="115000"/>
              </a:lnSpc>
              <a:spcBef>
                <a:spcPts val="0"/>
              </a:spcBef>
              <a:spcAft>
                <a:spcPts val="0"/>
              </a:spcAft>
              <a:buSzPts val="1800"/>
              <a:buAutoNum type="arabicParenR"/>
            </a:pPr>
            <a:r>
              <a:rPr lang="en"/>
              <a:t>We will also try to edit a game with a six letter word.</a:t>
            </a:r>
            <a:endParaRPr/>
          </a:p>
          <a:p>
            <a:pPr indent="-342900" lvl="0" marL="457200" rtl="0" algn="l">
              <a:lnSpc>
                <a:spcPct val="115000"/>
              </a:lnSpc>
              <a:spcBef>
                <a:spcPts val="0"/>
              </a:spcBef>
              <a:spcAft>
                <a:spcPts val="0"/>
              </a:spcAft>
              <a:buSzPts val="1800"/>
              <a:buAutoNum type="arabicParenR"/>
            </a:pPr>
            <a:r>
              <a:rPr lang="en"/>
              <a:t>Reduce line of codes and add more functionality.</a:t>
            </a:r>
            <a:endParaRPr/>
          </a:p>
          <a:p>
            <a:pPr indent="0" lvl="0" marL="0" rtl="0" algn="l">
              <a:lnSpc>
                <a:spcPct val="115000"/>
              </a:lnSpc>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7"/>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References:</a:t>
            </a:r>
            <a:endParaRPr/>
          </a:p>
        </p:txBody>
      </p:sp>
      <p:sp>
        <p:nvSpPr>
          <p:cNvPr id="415" name="Google Shape;415;p47"/>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2000" u="sng">
                <a:solidFill>
                  <a:schemeClr val="hlink"/>
                </a:solidFill>
                <a:hlinkClick r:id="rId3"/>
              </a:rPr>
              <a:t>https://www.mysql.com/</a:t>
            </a:r>
            <a:r>
              <a:rPr lang="en" sz="2000"/>
              <a:t> </a:t>
            </a:r>
            <a:endParaRPr sz="2000"/>
          </a:p>
          <a:p>
            <a:pPr indent="0" lvl="0" marL="0" rtl="0" algn="l">
              <a:lnSpc>
                <a:spcPct val="115000"/>
              </a:lnSpc>
              <a:spcBef>
                <a:spcPts val="1200"/>
              </a:spcBef>
              <a:spcAft>
                <a:spcPts val="0"/>
              </a:spcAft>
              <a:buSzPts val="1800"/>
              <a:buNone/>
            </a:pPr>
            <a:r>
              <a:rPr lang="en" sz="2000" u="sng">
                <a:solidFill>
                  <a:srgbClr val="1155CC"/>
                </a:solidFill>
                <a:highlight>
                  <a:srgbClr val="FFFFFF"/>
                </a:highlight>
                <a:latin typeface="Arial"/>
                <a:ea typeface="Arial"/>
                <a:cs typeface="Arial"/>
                <a:sym typeface="Arial"/>
                <a:hlinkClick r:id="rId4">
                  <a:extLst>
                    <a:ext uri="{A12FA001-AC4F-418D-AE19-62706E023703}">
                      <ahyp:hlinkClr val="tx"/>
                    </a:ext>
                  </a:extLst>
                </a:hlinkClick>
              </a:rPr>
              <a:t>https://www.edureka.co/blog/tkinter-tutorial/</a:t>
            </a:r>
            <a:r>
              <a:rPr lang="en" sz="2000">
                <a:solidFill>
                  <a:srgbClr val="222222"/>
                </a:solidFill>
                <a:highlight>
                  <a:srgbClr val="FFFFFF"/>
                </a:highlight>
                <a:latin typeface="Arial"/>
                <a:ea typeface="Arial"/>
                <a:cs typeface="Arial"/>
                <a:sym typeface="Arial"/>
              </a:rPr>
              <a:t> </a:t>
            </a:r>
            <a:endParaRPr sz="2000">
              <a:solidFill>
                <a:srgbClr val="222222"/>
              </a:solidFill>
              <a:highlight>
                <a:srgbClr val="FFFFFF"/>
              </a:highlight>
              <a:latin typeface="Arial"/>
              <a:ea typeface="Arial"/>
              <a:cs typeface="Arial"/>
              <a:sym typeface="Arial"/>
            </a:endParaRPr>
          </a:p>
          <a:p>
            <a:pPr indent="0" lvl="0" marL="0" rtl="0" algn="l">
              <a:lnSpc>
                <a:spcPct val="115000"/>
              </a:lnSpc>
              <a:spcBef>
                <a:spcPts val="0"/>
              </a:spcBef>
              <a:spcAft>
                <a:spcPts val="0"/>
              </a:spcAft>
              <a:buSzPts val="1800"/>
              <a:buNone/>
            </a:pPr>
            <a:r>
              <a:t/>
            </a:r>
            <a:endParaRPr sz="2000">
              <a:solidFill>
                <a:srgbClr val="222222"/>
              </a:solidFill>
              <a:highlight>
                <a:srgbClr val="FFFFFF"/>
              </a:highlight>
              <a:latin typeface="Arial"/>
              <a:ea typeface="Arial"/>
              <a:cs typeface="Arial"/>
              <a:sym typeface="Arial"/>
            </a:endParaRPr>
          </a:p>
          <a:p>
            <a:pPr indent="0" lvl="0" marL="0" rtl="0" algn="l">
              <a:lnSpc>
                <a:spcPct val="115000"/>
              </a:lnSpc>
              <a:spcBef>
                <a:spcPts val="0"/>
              </a:spcBef>
              <a:spcAft>
                <a:spcPts val="0"/>
              </a:spcAft>
              <a:buSzPts val="1800"/>
              <a:buNone/>
            </a:pPr>
            <a:r>
              <a:rPr lang="en" sz="2000" u="sng">
                <a:solidFill>
                  <a:srgbClr val="1155CC"/>
                </a:solidFill>
                <a:highlight>
                  <a:srgbClr val="FFFFFF"/>
                </a:highlight>
                <a:latin typeface="Arial"/>
                <a:ea typeface="Arial"/>
                <a:cs typeface="Arial"/>
                <a:sym typeface="Arial"/>
                <a:hlinkClick r:id="rId5">
                  <a:extLst>
                    <a:ext uri="{A12FA001-AC4F-418D-AE19-62706E023703}">
                      <ahyp:hlinkClr val="tx"/>
                    </a:ext>
                  </a:extLst>
                </a:hlinkClick>
              </a:rPr>
              <a:t>https://docs.python.org/3/library/ctypes.html</a:t>
            </a:r>
            <a:r>
              <a:rPr lang="en" sz="2000">
                <a:solidFill>
                  <a:srgbClr val="222222"/>
                </a:solidFill>
                <a:highlight>
                  <a:srgbClr val="FFFFFF"/>
                </a:highlight>
                <a:latin typeface="Arial"/>
                <a:ea typeface="Arial"/>
                <a:cs typeface="Arial"/>
                <a:sym typeface="Arial"/>
              </a:rPr>
              <a:t> </a:t>
            </a:r>
            <a:endParaRPr sz="2000">
              <a:solidFill>
                <a:srgbClr val="222222"/>
              </a:solidFill>
              <a:highlight>
                <a:srgbClr val="FFFFFF"/>
              </a:highlight>
              <a:latin typeface="Arial"/>
              <a:ea typeface="Arial"/>
              <a:cs typeface="Arial"/>
              <a:sym typeface="Arial"/>
            </a:endParaRPr>
          </a:p>
          <a:p>
            <a:pPr indent="0" lvl="0" marL="0" rtl="0" algn="l">
              <a:lnSpc>
                <a:spcPct val="115000"/>
              </a:lnSpc>
              <a:spcBef>
                <a:spcPts val="0"/>
              </a:spcBef>
              <a:spcAft>
                <a:spcPts val="0"/>
              </a:spcAft>
              <a:buSzPts val="1800"/>
              <a:buNone/>
            </a:pPr>
            <a:r>
              <a:t/>
            </a:r>
            <a:endParaRPr sz="2000">
              <a:solidFill>
                <a:srgbClr val="222222"/>
              </a:solidFill>
              <a:highlight>
                <a:srgbClr val="FFFFFF"/>
              </a:highlight>
              <a:latin typeface="Arial"/>
              <a:ea typeface="Arial"/>
              <a:cs typeface="Arial"/>
              <a:sym typeface="Arial"/>
            </a:endParaRPr>
          </a:p>
          <a:p>
            <a:pPr indent="0" lvl="0" marL="0" rtl="0" algn="l">
              <a:lnSpc>
                <a:spcPct val="115000"/>
              </a:lnSpc>
              <a:spcBef>
                <a:spcPts val="0"/>
              </a:spcBef>
              <a:spcAft>
                <a:spcPts val="0"/>
              </a:spcAft>
              <a:buSzPts val="1800"/>
              <a:buNone/>
            </a:pPr>
            <a:r>
              <a:rPr lang="en" sz="2000" u="sng">
                <a:solidFill>
                  <a:srgbClr val="1155CC"/>
                </a:solidFill>
                <a:latin typeface="Arial"/>
                <a:ea typeface="Arial"/>
                <a:cs typeface="Arial"/>
                <a:sym typeface="Arial"/>
                <a:hlinkClick r:id="rId6">
                  <a:extLst>
                    <a:ext uri="{A12FA001-AC4F-418D-AE19-62706E023703}">
                      <ahyp:hlinkClr val="tx"/>
                    </a:ext>
                  </a:extLst>
                </a:hlinkClick>
              </a:rPr>
              <a:t>https://docs.python.org/3/library/cgitb.html</a:t>
            </a:r>
            <a:endParaRPr sz="2000">
              <a:solidFill>
                <a:srgbClr val="222222"/>
              </a:solidFill>
              <a:highlight>
                <a:srgbClr val="FFFFFF"/>
              </a:highlight>
              <a:latin typeface="Arial"/>
              <a:ea typeface="Arial"/>
              <a:cs typeface="Arial"/>
              <a:sym typeface="Arial"/>
            </a:endParaRPr>
          </a:p>
          <a:p>
            <a:pPr indent="0" lvl="0" marL="0" rtl="0" algn="l">
              <a:lnSpc>
                <a:spcPct val="115000"/>
              </a:lnSpc>
              <a:spcBef>
                <a:spcPts val="0"/>
              </a:spcBef>
              <a:spcAft>
                <a:spcPts val="0"/>
              </a:spcAft>
              <a:buSzPts val="1800"/>
              <a:buNone/>
            </a:pPr>
            <a:r>
              <a:t/>
            </a:r>
            <a:endParaRPr sz="2000" u="sng">
              <a:solidFill>
                <a:srgbClr val="1155CC"/>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sz="2000" u="sng">
                <a:solidFill>
                  <a:srgbClr val="1155CC"/>
                </a:solidFill>
                <a:highlight>
                  <a:srgbClr val="FFFFFF"/>
                </a:highlight>
                <a:latin typeface="Arial"/>
                <a:ea typeface="Arial"/>
                <a:cs typeface="Arial"/>
                <a:sym typeface="Arial"/>
                <a:hlinkClick r:id="rId7">
                  <a:extLst>
                    <a:ext uri="{A12FA001-AC4F-418D-AE19-62706E023703}">
                      <ahyp:hlinkClr val="tx"/>
                    </a:ext>
                  </a:extLst>
                </a:hlinkClick>
              </a:rPr>
              <a:t>https://docs.python.org/3/library/os.html#</a:t>
            </a:r>
            <a:r>
              <a:rPr lang="en" sz="2000">
                <a:solidFill>
                  <a:srgbClr val="222222"/>
                </a:solidFill>
                <a:highlight>
                  <a:srgbClr val="FFFFFF"/>
                </a:highlight>
                <a:latin typeface="Arial"/>
                <a:ea typeface="Arial"/>
                <a:cs typeface="Arial"/>
                <a:sym typeface="Arial"/>
              </a:rPr>
              <a:t> </a:t>
            </a:r>
            <a:endParaRPr sz="2000" u="sng">
              <a:solidFill>
                <a:srgbClr val="1155CC"/>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g13dd07ee7e1_0_53"/>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457200" lvl="0" marL="2743200" rtl="0" algn="l">
              <a:spcBef>
                <a:spcPts val="0"/>
              </a:spcBef>
              <a:spcAft>
                <a:spcPts val="0"/>
              </a:spcAft>
              <a:buNone/>
            </a:pPr>
            <a:r>
              <a:t/>
            </a:r>
            <a:endParaRPr/>
          </a:p>
          <a:p>
            <a:pPr indent="457200" lvl="0" marL="2743200" rtl="0" algn="l">
              <a:spcBef>
                <a:spcPts val="0"/>
              </a:spcBef>
              <a:spcAft>
                <a:spcPts val="0"/>
              </a:spcAft>
              <a:buNone/>
            </a:pPr>
            <a:r>
              <a:t/>
            </a:r>
            <a:endParaRPr/>
          </a:p>
          <a:p>
            <a:pPr indent="457200" lvl="0" marL="2743200" rtl="0" algn="l">
              <a:spcBef>
                <a:spcPts val="0"/>
              </a:spcBef>
              <a:spcAft>
                <a:spcPts val="0"/>
              </a:spcAft>
              <a:buNone/>
            </a:pPr>
            <a:r>
              <a:t/>
            </a:r>
            <a:endParaRPr/>
          </a:p>
          <a:p>
            <a:pPr indent="457200" lvl="0" marL="2743200" rtl="0" algn="l">
              <a:spcBef>
                <a:spcPts val="0"/>
              </a:spcBef>
              <a:spcAft>
                <a:spcPts val="0"/>
              </a:spcAft>
              <a:buNone/>
            </a:pPr>
            <a:r>
              <a:t/>
            </a:r>
            <a:endParaRPr/>
          </a:p>
          <a:p>
            <a:pPr indent="0" lvl="0" marL="3200400" rtl="0" algn="l">
              <a:spcBef>
                <a:spcPts val="0"/>
              </a:spcBef>
              <a:spcAft>
                <a:spcPts val="0"/>
              </a:spcAft>
              <a:buNone/>
            </a:pPr>
            <a:r>
              <a:rPr b="1" lang="en" sz="3000">
                <a:solidFill>
                  <a:srgbClr val="38761D"/>
                </a:solidFill>
              </a:rPr>
              <a:t>The End</a:t>
            </a:r>
            <a:endParaRPr b="1" sz="3000">
              <a:solidFill>
                <a:srgbClr val="38761D"/>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3"/>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Registration process </a:t>
            </a:r>
            <a:endParaRPr/>
          </a:p>
        </p:txBody>
      </p:sp>
      <p:sp>
        <p:nvSpPr>
          <p:cNvPr id="95" name="Google Shape;95;p13"/>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t> 																																																														</a:t>
            </a:r>
            <a:endParaRPr/>
          </a:p>
        </p:txBody>
      </p:sp>
      <p:pic>
        <p:nvPicPr>
          <p:cNvPr id="96" name="Google Shape;96;p13"/>
          <p:cNvPicPr preferRelativeResize="0"/>
          <p:nvPr/>
        </p:nvPicPr>
        <p:blipFill rotWithShape="1">
          <a:blip r:embed="rId3">
            <a:alphaModFix/>
          </a:blip>
          <a:srcRect b="0" l="0" r="0" t="0"/>
          <a:stretch/>
        </p:blipFill>
        <p:spPr>
          <a:xfrm>
            <a:off x="789975" y="1316450"/>
            <a:ext cx="2825574" cy="3262775"/>
          </a:xfrm>
          <a:prstGeom prst="rect">
            <a:avLst/>
          </a:prstGeom>
          <a:noFill/>
          <a:ln>
            <a:noFill/>
          </a:ln>
        </p:spPr>
      </p:pic>
      <p:pic>
        <p:nvPicPr>
          <p:cNvPr id="97" name="Google Shape;97;p13"/>
          <p:cNvPicPr preferRelativeResize="0"/>
          <p:nvPr/>
        </p:nvPicPr>
        <p:blipFill rotWithShape="1">
          <a:blip r:embed="rId4">
            <a:alphaModFix/>
          </a:blip>
          <a:srcRect b="0" l="0" r="0" t="0"/>
          <a:stretch/>
        </p:blipFill>
        <p:spPr>
          <a:xfrm>
            <a:off x="4613450" y="1667600"/>
            <a:ext cx="3159549" cy="2332650"/>
          </a:xfrm>
          <a:prstGeom prst="rect">
            <a:avLst/>
          </a:prstGeom>
          <a:noFill/>
          <a:ln>
            <a:noFill/>
          </a:ln>
        </p:spPr>
      </p:pic>
      <p:sp>
        <p:nvSpPr>
          <p:cNvPr id="98" name="Google Shape;98;p13"/>
          <p:cNvSpPr/>
          <p:nvPr/>
        </p:nvSpPr>
        <p:spPr>
          <a:xfrm>
            <a:off x="2824925" y="3962000"/>
            <a:ext cx="1554600" cy="1599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3"/>
          <p:cNvSpPr txBox="1"/>
          <p:nvPr/>
        </p:nvSpPr>
        <p:spPr>
          <a:xfrm>
            <a:off x="3624425" y="3375700"/>
            <a:ext cx="9477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pen Sans"/>
                <a:ea typeface="Open Sans"/>
                <a:cs typeface="Open Sans"/>
                <a:sym typeface="Open Sans"/>
              </a:rPr>
              <a:t>Click register</a:t>
            </a:r>
            <a:endParaRPr b="0" i="0" sz="1400" u="none" cap="none" strike="noStrike">
              <a:solidFill>
                <a:srgbClr val="000000"/>
              </a:solidFill>
              <a:latin typeface="Open Sans"/>
              <a:ea typeface="Open Sans"/>
              <a:cs typeface="Open Sans"/>
              <a:sym typeface="Open Sans"/>
            </a:endParaRPr>
          </a:p>
        </p:txBody>
      </p:sp>
      <p:sp>
        <p:nvSpPr>
          <p:cNvPr id="100" name="Google Shape;100;p13"/>
          <p:cNvSpPr txBox="1"/>
          <p:nvPr/>
        </p:nvSpPr>
        <p:spPr>
          <a:xfrm>
            <a:off x="7773000" y="1885850"/>
            <a:ext cx="12852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pen Sans"/>
                <a:ea typeface="Open Sans"/>
                <a:cs typeface="Open Sans"/>
                <a:sym typeface="Open Sans"/>
              </a:rPr>
              <a:t>Message after successful registration and entry in users table </a:t>
            </a:r>
            <a:endParaRPr b="0" i="0" sz="1400" u="none" cap="none" strike="noStrike">
              <a:solidFill>
                <a:srgbClr val="000000"/>
              </a:solidFill>
              <a:latin typeface="Open Sans"/>
              <a:ea typeface="Open Sans"/>
              <a:cs typeface="Open Sans"/>
              <a:sym typeface="Open Sans"/>
            </a:endParaRPr>
          </a:p>
        </p:txBody>
      </p:sp>
      <p:sp>
        <p:nvSpPr>
          <p:cNvPr id="101" name="Google Shape;101;p13"/>
          <p:cNvSpPr txBox="1"/>
          <p:nvPr/>
        </p:nvSpPr>
        <p:spPr>
          <a:xfrm>
            <a:off x="4921425" y="4086375"/>
            <a:ext cx="3766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pen Sans"/>
                <a:ea typeface="Open Sans"/>
                <a:cs typeface="Open Sans"/>
                <a:sym typeface="Open Sans"/>
              </a:rPr>
              <a:t>Execute “select * from users;” in MySQL</a:t>
            </a:r>
            <a:endParaRPr b="0" i="0" sz="1400" u="none" cap="none" strike="noStrike">
              <a:solidFill>
                <a:srgbClr val="000000"/>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4"/>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Login with registered username and password</a:t>
            </a:r>
            <a:endParaRPr/>
          </a:p>
        </p:txBody>
      </p:sp>
      <p:sp>
        <p:nvSpPr>
          <p:cNvPr id="107" name="Google Shape;107;p14"/>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t> </a:t>
            </a:r>
            <a:endParaRPr/>
          </a:p>
        </p:txBody>
      </p:sp>
      <p:pic>
        <p:nvPicPr>
          <p:cNvPr id="108" name="Google Shape;108;p14"/>
          <p:cNvPicPr preferRelativeResize="0"/>
          <p:nvPr/>
        </p:nvPicPr>
        <p:blipFill rotWithShape="1">
          <a:blip r:embed="rId3">
            <a:alphaModFix/>
          </a:blip>
          <a:srcRect b="0" l="0" r="0" t="0"/>
          <a:stretch/>
        </p:blipFill>
        <p:spPr>
          <a:xfrm>
            <a:off x="5221974" y="1225225"/>
            <a:ext cx="2818050" cy="3457024"/>
          </a:xfrm>
          <a:prstGeom prst="rect">
            <a:avLst/>
          </a:prstGeom>
          <a:noFill/>
          <a:ln>
            <a:noFill/>
          </a:ln>
        </p:spPr>
      </p:pic>
      <p:sp>
        <p:nvSpPr>
          <p:cNvPr id="109" name="Google Shape;109;p14"/>
          <p:cNvSpPr/>
          <p:nvPr/>
        </p:nvSpPr>
        <p:spPr>
          <a:xfrm>
            <a:off x="7266625" y="3970900"/>
            <a:ext cx="1137000" cy="177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4"/>
          <p:cNvSpPr txBox="1"/>
          <p:nvPr/>
        </p:nvSpPr>
        <p:spPr>
          <a:xfrm>
            <a:off x="97725" y="2194200"/>
            <a:ext cx="9684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Open Sans"/>
                <a:ea typeface="Open Sans"/>
                <a:cs typeface="Open Sans"/>
                <a:sym typeface="Open Sans"/>
              </a:rPr>
              <a:t>Click Login </a:t>
            </a:r>
            <a:endParaRPr b="1" i="0" sz="1100" u="none" cap="none" strike="noStrike">
              <a:solidFill>
                <a:srgbClr val="000000"/>
              </a:solidFill>
              <a:latin typeface="Open Sans"/>
              <a:ea typeface="Open Sans"/>
              <a:cs typeface="Open Sans"/>
              <a:sym typeface="Open Sans"/>
            </a:endParaRPr>
          </a:p>
        </p:txBody>
      </p:sp>
      <p:sp>
        <p:nvSpPr>
          <p:cNvPr id="111" name="Google Shape;111;p14"/>
          <p:cNvSpPr txBox="1"/>
          <p:nvPr/>
        </p:nvSpPr>
        <p:spPr>
          <a:xfrm>
            <a:off x="3970900" y="2664950"/>
            <a:ext cx="11994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dk1"/>
                </a:solidFill>
                <a:latin typeface="Open Sans"/>
                <a:ea typeface="Open Sans"/>
                <a:cs typeface="Open Sans"/>
                <a:sym typeface="Open Sans"/>
              </a:rPr>
              <a:t>Enter registered username and password here</a:t>
            </a:r>
            <a:endParaRPr b="1" i="0" sz="1400" u="none" cap="none" strike="noStrike">
              <a:solidFill>
                <a:srgbClr val="000000"/>
              </a:solidFill>
              <a:latin typeface="Open Sans"/>
              <a:ea typeface="Open Sans"/>
              <a:cs typeface="Open Sans"/>
              <a:sym typeface="Open Sans"/>
            </a:endParaRPr>
          </a:p>
        </p:txBody>
      </p:sp>
      <p:pic>
        <p:nvPicPr>
          <p:cNvPr id="112" name="Google Shape;112;p14"/>
          <p:cNvPicPr preferRelativeResize="0"/>
          <p:nvPr/>
        </p:nvPicPr>
        <p:blipFill rotWithShape="1">
          <a:blip r:embed="rId4">
            <a:alphaModFix/>
          </a:blip>
          <a:srcRect b="0" l="0" r="0" t="0"/>
          <a:stretch/>
        </p:blipFill>
        <p:spPr>
          <a:xfrm>
            <a:off x="1187537" y="1070187"/>
            <a:ext cx="2661950" cy="3664075"/>
          </a:xfrm>
          <a:prstGeom prst="rect">
            <a:avLst/>
          </a:prstGeom>
          <a:noFill/>
          <a:ln>
            <a:noFill/>
          </a:ln>
        </p:spPr>
      </p:pic>
      <p:sp>
        <p:nvSpPr>
          <p:cNvPr id="113" name="Google Shape;113;p14"/>
          <p:cNvSpPr/>
          <p:nvPr/>
        </p:nvSpPr>
        <p:spPr>
          <a:xfrm>
            <a:off x="1101550" y="2487350"/>
            <a:ext cx="533100" cy="177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5"/>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After successfully login</a:t>
            </a:r>
            <a:endParaRPr/>
          </a:p>
        </p:txBody>
      </p:sp>
      <p:sp>
        <p:nvSpPr>
          <p:cNvPr id="119" name="Google Shape;119;p15"/>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t> </a:t>
            </a:r>
            <a:endParaRPr/>
          </a:p>
        </p:txBody>
      </p:sp>
      <p:pic>
        <p:nvPicPr>
          <p:cNvPr id="120" name="Google Shape;120;p15"/>
          <p:cNvPicPr preferRelativeResize="0"/>
          <p:nvPr/>
        </p:nvPicPr>
        <p:blipFill rotWithShape="1">
          <a:blip r:embed="rId3">
            <a:alphaModFix/>
          </a:blip>
          <a:srcRect b="0" l="0" r="0" t="0"/>
          <a:stretch/>
        </p:blipFill>
        <p:spPr>
          <a:xfrm>
            <a:off x="1315775" y="1081350"/>
            <a:ext cx="2934150" cy="2027850"/>
          </a:xfrm>
          <a:prstGeom prst="rect">
            <a:avLst/>
          </a:prstGeom>
          <a:noFill/>
          <a:ln>
            <a:noFill/>
          </a:ln>
        </p:spPr>
      </p:pic>
      <p:sp>
        <p:nvSpPr>
          <p:cNvPr id="121" name="Google Shape;121;p15"/>
          <p:cNvSpPr txBox="1"/>
          <p:nvPr/>
        </p:nvSpPr>
        <p:spPr>
          <a:xfrm>
            <a:off x="106600" y="1536825"/>
            <a:ext cx="11550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Open Sans"/>
                <a:ea typeface="Open Sans"/>
                <a:cs typeface="Open Sans"/>
                <a:sym typeface="Open Sans"/>
              </a:rPr>
              <a:t>Message after entering correct username and password </a:t>
            </a:r>
            <a:endParaRPr b="0" i="0" sz="1200" u="none" cap="none" strike="noStrike">
              <a:solidFill>
                <a:srgbClr val="000000"/>
              </a:solidFill>
              <a:latin typeface="Open Sans"/>
              <a:ea typeface="Open Sans"/>
              <a:cs typeface="Open Sans"/>
              <a:sym typeface="Open Sans"/>
            </a:endParaRPr>
          </a:p>
        </p:txBody>
      </p:sp>
      <p:pic>
        <p:nvPicPr>
          <p:cNvPr id="122" name="Google Shape;122;p15"/>
          <p:cNvPicPr preferRelativeResize="0"/>
          <p:nvPr/>
        </p:nvPicPr>
        <p:blipFill rotWithShape="1">
          <a:blip r:embed="rId4">
            <a:alphaModFix/>
          </a:blip>
          <a:srcRect b="0" l="0" r="0" t="0"/>
          <a:stretch/>
        </p:blipFill>
        <p:spPr>
          <a:xfrm>
            <a:off x="1597601" y="3241625"/>
            <a:ext cx="2133425" cy="1729575"/>
          </a:xfrm>
          <a:prstGeom prst="rect">
            <a:avLst/>
          </a:prstGeom>
          <a:noFill/>
          <a:ln>
            <a:noFill/>
          </a:ln>
        </p:spPr>
      </p:pic>
      <p:sp>
        <p:nvSpPr>
          <p:cNvPr id="123" name="Google Shape;123;p15"/>
          <p:cNvSpPr txBox="1"/>
          <p:nvPr/>
        </p:nvSpPr>
        <p:spPr>
          <a:xfrm>
            <a:off x="4450600" y="1954350"/>
            <a:ext cx="1590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pen Sans"/>
                <a:ea typeface="Open Sans"/>
                <a:cs typeface="Open Sans"/>
                <a:sym typeface="Open Sans"/>
              </a:rPr>
              <a:t>Main screen of the game</a:t>
            </a:r>
            <a:endParaRPr b="0" i="0" sz="1400" u="none" cap="none" strike="noStrike">
              <a:solidFill>
                <a:srgbClr val="000000"/>
              </a:solidFill>
              <a:latin typeface="Open Sans"/>
              <a:ea typeface="Open Sans"/>
              <a:cs typeface="Open Sans"/>
              <a:sym typeface="Open Sans"/>
            </a:endParaRPr>
          </a:p>
        </p:txBody>
      </p:sp>
      <p:sp>
        <p:nvSpPr>
          <p:cNvPr id="124" name="Google Shape;124;p15"/>
          <p:cNvSpPr/>
          <p:nvPr/>
        </p:nvSpPr>
        <p:spPr>
          <a:xfrm>
            <a:off x="4894775" y="2682800"/>
            <a:ext cx="1225800" cy="177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5"/>
          <p:cNvSpPr txBox="1"/>
          <p:nvPr/>
        </p:nvSpPr>
        <p:spPr>
          <a:xfrm>
            <a:off x="177675" y="3517825"/>
            <a:ext cx="1225800" cy="1139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Open Sans"/>
                <a:ea typeface="Open Sans"/>
                <a:cs typeface="Open Sans"/>
                <a:sym typeface="Open Sans"/>
              </a:rPr>
              <a:t>Error Message after invalid password or username</a:t>
            </a:r>
            <a:endParaRPr b="0" i="0" sz="120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pic>
        <p:nvPicPr>
          <p:cNvPr id="126" name="Google Shape;126;p15"/>
          <p:cNvPicPr preferRelativeResize="0"/>
          <p:nvPr/>
        </p:nvPicPr>
        <p:blipFill>
          <a:blip r:embed="rId5">
            <a:alphaModFix/>
          </a:blip>
          <a:stretch>
            <a:fillRect/>
          </a:stretch>
        </p:blipFill>
        <p:spPr>
          <a:xfrm>
            <a:off x="6120575" y="178450"/>
            <a:ext cx="3015700" cy="4478473"/>
          </a:xfrm>
          <a:prstGeom prst="rect">
            <a:avLst/>
          </a:prstGeom>
          <a:noFill/>
          <a:ln>
            <a:noFill/>
          </a:ln>
        </p:spPr>
      </p:pic>
      <p:sp>
        <p:nvSpPr>
          <p:cNvPr id="127" name="Google Shape;127;p15"/>
          <p:cNvSpPr txBox="1"/>
          <p:nvPr/>
        </p:nvSpPr>
        <p:spPr>
          <a:xfrm>
            <a:off x="4814875" y="409375"/>
            <a:ext cx="122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Username</a:t>
            </a:r>
            <a:endParaRPr>
              <a:latin typeface="Open Sans"/>
              <a:ea typeface="Open Sans"/>
              <a:cs typeface="Open Sans"/>
              <a:sym typeface="Open Sans"/>
            </a:endParaRPr>
          </a:p>
        </p:txBody>
      </p:sp>
      <p:cxnSp>
        <p:nvCxnSpPr>
          <p:cNvPr id="128" name="Google Shape;128;p15"/>
          <p:cNvCxnSpPr/>
          <p:nvPr/>
        </p:nvCxnSpPr>
        <p:spPr>
          <a:xfrm flipH="1" rot="10800000">
            <a:off x="5731325" y="430325"/>
            <a:ext cx="2767800" cy="1785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g13dd07ee7e1_0_19"/>
          <p:cNvPicPr preferRelativeResize="0"/>
          <p:nvPr/>
        </p:nvPicPr>
        <p:blipFill>
          <a:blip r:embed="rId3">
            <a:alphaModFix/>
          </a:blip>
          <a:stretch>
            <a:fillRect/>
          </a:stretch>
        </p:blipFill>
        <p:spPr>
          <a:xfrm>
            <a:off x="193000" y="52500"/>
            <a:ext cx="2882625" cy="4864900"/>
          </a:xfrm>
          <a:prstGeom prst="rect">
            <a:avLst/>
          </a:prstGeom>
          <a:noFill/>
          <a:ln>
            <a:noFill/>
          </a:ln>
        </p:spPr>
      </p:pic>
      <p:sp>
        <p:nvSpPr>
          <p:cNvPr id="134" name="Google Shape;134;g13dd07ee7e1_0_19"/>
          <p:cNvSpPr txBox="1"/>
          <p:nvPr/>
        </p:nvSpPr>
        <p:spPr>
          <a:xfrm>
            <a:off x="3338025" y="388375"/>
            <a:ext cx="5269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38761D"/>
                </a:solidFill>
                <a:latin typeface="Open Sans"/>
                <a:ea typeface="Open Sans"/>
                <a:cs typeface="Open Sans"/>
                <a:sym typeface="Open Sans"/>
              </a:rPr>
              <a:t>Green</a:t>
            </a:r>
            <a:r>
              <a:rPr lang="en">
                <a:latin typeface="Open Sans"/>
                <a:ea typeface="Open Sans"/>
                <a:cs typeface="Open Sans"/>
                <a:sym typeface="Open Sans"/>
              </a:rPr>
              <a:t> color indicates letter does exist in the word and is at correct position</a:t>
            </a:r>
            <a:endParaRPr>
              <a:latin typeface="Open Sans"/>
              <a:ea typeface="Open Sans"/>
              <a:cs typeface="Open Sans"/>
              <a:sym typeface="Open Sans"/>
            </a:endParaRPr>
          </a:p>
        </p:txBody>
      </p:sp>
      <p:cxnSp>
        <p:nvCxnSpPr>
          <p:cNvPr id="135" name="Google Shape;135;g13dd07ee7e1_0_19"/>
          <p:cNvCxnSpPr/>
          <p:nvPr/>
        </p:nvCxnSpPr>
        <p:spPr>
          <a:xfrm flipH="1">
            <a:off x="2477375" y="944725"/>
            <a:ext cx="1752900" cy="462000"/>
          </a:xfrm>
          <a:prstGeom prst="straightConnector1">
            <a:avLst/>
          </a:prstGeom>
          <a:noFill/>
          <a:ln cap="flat" cmpd="sng" w="38100">
            <a:solidFill>
              <a:schemeClr val="dk1"/>
            </a:solidFill>
            <a:prstDash val="solid"/>
            <a:round/>
            <a:headEnd len="med" w="med" type="none"/>
            <a:tailEnd len="med" w="med" type="triangle"/>
          </a:ln>
        </p:spPr>
      </p:cxnSp>
      <p:sp>
        <p:nvSpPr>
          <p:cNvPr id="136" name="Google Shape;136;g13dd07ee7e1_0_19"/>
          <p:cNvSpPr txBox="1"/>
          <p:nvPr/>
        </p:nvSpPr>
        <p:spPr>
          <a:xfrm>
            <a:off x="3422000" y="1962925"/>
            <a:ext cx="5311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FF00"/>
                </a:solidFill>
                <a:latin typeface="Open Sans"/>
                <a:ea typeface="Open Sans"/>
                <a:cs typeface="Open Sans"/>
                <a:sym typeface="Open Sans"/>
              </a:rPr>
              <a:t>Yellow</a:t>
            </a:r>
            <a:r>
              <a:rPr lang="en">
                <a:latin typeface="Open Sans"/>
                <a:ea typeface="Open Sans"/>
                <a:cs typeface="Open Sans"/>
                <a:sym typeface="Open Sans"/>
              </a:rPr>
              <a:t> color indicates letter exist in the word but at wrong position</a:t>
            </a:r>
            <a:endParaRPr>
              <a:latin typeface="Open Sans"/>
              <a:ea typeface="Open Sans"/>
              <a:cs typeface="Open Sans"/>
              <a:sym typeface="Open Sans"/>
            </a:endParaRPr>
          </a:p>
        </p:txBody>
      </p:sp>
      <p:sp>
        <p:nvSpPr>
          <p:cNvPr id="137" name="Google Shape;137;g13dd07ee7e1_0_19"/>
          <p:cNvSpPr txBox="1"/>
          <p:nvPr/>
        </p:nvSpPr>
        <p:spPr>
          <a:xfrm>
            <a:off x="3579450" y="3117600"/>
            <a:ext cx="512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Open Sans"/>
                <a:ea typeface="Open Sans"/>
                <a:cs typeface="Open Sans"/>
                <a:sym typeface="Open Sans"/>
              </a:rPr>
              <a:t>Gray</a:t>
            </a:r>
            <a:r>
              <a:rPr lang="en">
                <a:latin typeface="Open Sans"/>
                <a:ea typeface="Open Sans"/>
                <a:cs typeface="Open Sans"/>
                <a:sym typeface="Open Sans"/>
              </a:rPr>
              <a:t> color indicates letter does not exist in the word</a:t>
            </a:r>
            <a:endParaRPr>
              <a:latin typeface="Open Sans"/>
              <a:ea typeface="Open Sans"/>
              <a:cs typeface="Open Sans"/>
              <a:sym typeface="Open Sans"/>
            </a:endParaRPr>
          </a:p>
        </p:txBody>
      </p:sp>
      <p:cxnSp>
        <p:nvCxnSpPr>
          <p:cNvPr id="138" name="Google Shape;138;g13dd07ee7e1_0_19"/>
          <p:cNvCxnSpPr/>
          <p:nvPr/>
        </p:nvCxnSpPr>
        <p:spPr>
          <a:xfrm rot="10800000">
            <a:off x="2088800" y="1511700"/>
            <a:ext cx="1301700" cy="1553400"/>
          </a:xfrm>
          <a:prstGeom prst="straightConnector1">
            <a:avLst/>
          </a:prstGeom>
          <a:noFill/>
          <a:ln cap="flat" cmpd="sng" w="38100">
            <a:solidFill>
              <a:schemeClr val="dk1"/>
            </a:solidFill>
            <a:prstDash val="solid"/>
            <a:round/>
            <a:headEnd len="med" w="med" type="none"/>
            <a:tailEnd len="med" w="med" type="triangle"/>
          </a:ln>
        </p:spPr>
      </p:cxnSp>
      <p:cxnSp>
        <p:nvCxnSpPr>
          <p:cNvPr id="139" name="Google Shape;139;g13dd07ee7e1_0_19"/>
          <p:cNvCxnSpPr>
            <a:stCxn id="136" idx="1"/>
          </p:cNvCxnSpPr>
          <p:nvPr/>
        </p:nvCxnSpPr>
        <p:spPr>
          <a:xfrm rot="10800000">
            <a:off x="1427600" y="1553425"/>
            <a:ext cx="1994400" cy="717300"/>
          </a:xfrm>
          <a:prstGeom prst="straightConnector1">
            <a:avLst/>
          </a:prstGeom>
          <a:noFill/>
          <a:ln cap="flat" cmpd="sng" w="38100">
            <a:solidFill>
              <a:schemeClr val="dk1"/>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13dd07ee7e1_0_34"/>
          <p:cNvSpPr txBox="1"/>
          <p:nvPr>
            <p:ph idx="1" type="body"/>
          </p:nvPr>
        </p:nvSpPr>
        <p:spPr>
          <a:xfrm>
            <a:off x="62975" y="73475"/>
            <a:ext cx="8769300" cy="450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After successfully guessing the word </a:t>
            </a:r>
            <a:endParaRPr sz="1700"/>
          </a:p>
          <a:p>
            <a:pPr indent="0" lvl="0" marL="0" rtl="0" algn="l">
              <a:spcBef>
                <a:spcPts val="0"/>
              </a:spcBef>
              <a:spcAft>
                <a:spcPts val="0"/>
              </a:spcAft>
              <a:buNone/>
            </a:pPr>
            <a:r>
              <a:rPr b="1" lang="en" sz="1700">
                <a:solidFill>
                  <a:srgbClr val="38761D"/>
                </a:solidFill>
              </a:rPr>
              <a:t>“</a:t>
            </a:r>
            <a:r>
              <a:rPr b="1" lang="en" sz="1700">
                <a:solidFill>
                  <a:srgbClr val="38761D"/>
                </a:solidFill>
              </a:rPr>
              <a:t>Congratulation! Your Answer is correct.”</a:t>
            </a:r>
            <a:r>
              <a:rPr lang="en" sz="1700"/>
              <a:t>message</a:t>
            </a:r>
            <a:endParaRPr sz="1700"/>
          </a:p>
          <a:p>
            <a:pPr indent="0" lvl="0" marL="0" rtl="0" algn="l">
              <a:spcBef>
                <a:spcPts val="0"/>
              </a:spcBef>
              <a:spcAft>
                <a:spcPts val="0"/>
              </a:spcAft>
              <a:buNone/>
            </a:pPr>
            <a:r>
              <a:rPr lang="en" sz="1700"/>
              <a:t> will pop up.</a:t>
            </a:r>
            <a:endParaRPr sz="1700"/>
          </a:p>
        </p:txBody>
      </p:sp>
      <p:pic>
        <p:nvPicPr>
          <p:cNvPr id="145" name="Google Shape;145;g13dd07ee7e1_0_34"/>
          <p:cNvPicPr preferRelativeResize="0"/>
          <p:nvPr/>
        </p:nvPicPr>
        <p:blipFill>
          <a:blip r:embed="rId3">
            <a:alphaModFix/>
          </a:blip>
          <a:stretch>
            <a:fillRect/>
          </a:stretch>
        </p:blipFill>
        <p:spPr>
          <a:xfrm>
            <a:off x="5730125" y="73475"/>
            <a:ext cx="2793375" cy="48308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